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73" r:id="rId6"/>
    <p:sldId id="274" r:id="rId7"/>
    <p:sldId id="271" r:id="rId8"/>
    <p:sldId id="272" r:id="rId9"/>
    <p:sldId id="276" r:id="rId10"/>
    <p:sldId id="275" r:id="rId11"/>
    <p:sldId id="259" r:id="rId12"/>
    <p:sldId id="277" r:id="rId13"/>
    <p:sldId id="280" r:id="rId14"/>
    <p:sldId id="261" r:id="rId15"/>
    <p:sldId id="262" r:id="rId16"/>
    <p:sldId id="263" r:id="rId17"/>
    <p:sldId id="260" r:id="rId18"/>
    <p:sldId id="264" r:id="rId19"/>
    <p:sldId id="265" r:id="rId20"/>
    <p:sldId id="267" r:id="rId21"/>
    <p:sldId id="266" r:id="rId22"/>
    <p:sldId id="268" r:id="rId23"/>
    <p:sldId id="269" r:id="rId24"/>
    <p:sldId id="282" r:id="rId25"/>
    <p:sldId id="279" r:id="rId26"/>
    <p:sldId id="281" r:id="rId27"/>
    <p:sldId id="278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B1CE"/>
    <a:srgbClr val="4D1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6395" autoAdjust="0"/>
  </p:normalViewPr>
  <p:slideViewPr>
    <p:cSldViewPr snapToGrid="0">
      <p:cViewPr>
        <p:scale>
          <a:sx n="66" d="100"/>
          <a:sy n="66" d="100"/>
        </p:scale>
        <p:origin x="984" y="1068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smtClean="0"/>
            <a:t>Processing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9EC5E96B-E4EA-4CB7-99F9-6A62E6957DA3}" type="pres">
      <dgm:prSet presAssocID="{D4AE4309-7CF0-4997-B280-A2E18C32916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Great, </a:t>
          </a:r>
          <a:r>
            <a:rPr lang="nb-NO" dirty="0" err="1" smtClean="0"/>
            <a:t>complete</a:t>
          </a:r>
          <a:r>
            <a:rPr lang="nb-NO" dirty="0" smtClean="0"/>
            <a:t> 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err="1" smtClean="0"/>
            <a:t>Competent</a:t>
          </a:r>
          <a:r>
            <a:rPr lang="nb-NO" dirty="0" smtClean="0"/>
            <a:t> </a:t>
          </a:r>
          <a:r>
            <a:rPr lang="nb-NO" dirty="0" err="1" smtClean="0"/>
            <a:t>processing</a:t>
          </a:r>
          <a:r>
            <a:rPr lang="nb-NO" dirty="0" smtClean="0"/>
            <a:t> </a:t>
          </a:r>
          <a:r>
            <a:rPr lang="nb-NO" dirty="0" err="1" smtClean="0"/>
            <a:t>through</a:t>
          </a:r>
          <a:r>
            <a:rPr lang="nb-NO" dirty="0" smtClean="0"/>
            <a:t> </a:t>
          </a:r>
          <a:r>
            <a:rPr lang="nb-NO" dirty="0" err="1" smtClean="0"/>
            <a:t>the</a:t>
          </a:r>
          <a:r>
            <a:rPr lang="nb-NO" dirty="0" smtClean="0"/>
            <a:t> </a:t>
          </a:r>
          <a:r>
            <a:rPr lang="nb-NO" dirty="0" err="1" smtClean="0"/>
            <a:t>appropiate</a:t>
          </a:r>
          <a:r>
            <a:rPr lang="nb-NO" dirty="0" smtClean="0"/>
            <a:t> </a:t>
          </a:r>
          <a:r>
            <a:rPr lang="nb-NO" dirty="0" err="1" smtClean="0"/>
            <a:t>tool</a:t>
          </a:r>
          <a:r>
            <a:rPr lang="nb-NO" dirty="0" smtClean="0"/>
            <a:t>(s)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>
        <a:solidFill>
          <a:srgbClr val="C00000"/>
        </a:solidFill>
      </dgm:spPr>
      <dgm:t>
        <a:bodyPr/>
        <a:lstStyle/>
        <a:p>
          <a:r>
            <a:rPr lang="nb-NO" dirty="0" err="1" smtClean="0"/>
            <a:t>Unconvincing</a:t>
          </a:r>
          <a:r>
            <a:rPr lang="nb-NO" dirty="0" smtClean="0"/>
            <a:t> </a:t>
          </a:r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9EC5E96B-E4EA-4CB7-99F9-6A62E6957DA3}" type="pres">
      <dgm:prSet presAssocID="{D4AE4309-7CF0-4997-B280-A2E18C32916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F7E5C13-7883-4168-A8BA-B8BB4526FCBF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6B1F00-C3B5-4A94-BC4F-85E0F7B559BA}">
      <dgm:prSet phldrT="[Text]"/>
      <dgm:spPr/>
      <dgm:t>
        <a:bodyPr/>
        <a:lstStyle/>
        <a:p>
          <a:r>
            <a:rPr lang="nb-NO" dirty="0" err="1" smtClean="0"/>
            <a:t>Novice</a:t>
          </a:r>
          <a:r>
            <a:rPr lang="nb-NO" dirty="0" smtClean="0"/>
            <a:t> </a:t>
          </a:r>
          <a:r>
            <a:rPr lang="nb-NO" dirty="0" err="1" smtClean="0"/>
            <a:t>user</a:t>
          </a:r>
          <a:endParaRPr lang="en-US" dirty="0"/>
        </a:p>
      </dgm:t>
    </dgm:pt>
    <dgm:pt modelId="{58FD1DCC-F073-4846-9EEE-CD02A0CFDE56}" type="parTrans" cxnId="{C748A449-9CA8-420D-B692-74EC7DE08727}">
      <dgm:prSet/>
      <dgm:spPr/>
      <dgm:t>
        <a:bodyPr/>
        <a:lstStyle/>
        <a:p>
          <a:endParaRPr lang="en-US"/>
        </a:p>
      </dgm:t>
    </dgm:pt>
    <dgm:pt modelId="{143A46C6-B40C-4FAA-9229-834070F22ACC}" type="sibTrans" cxnId="{C748A449-9CA8-420D-B692-74EC7DE08727}">
      <dgm:prSet/>
      <dgm:spPr/>
      <dgm:t>
        <a:bodyPr/>
        <a:lstStyle/>
        <a:p>
          <a:endParaRPr lang="en-US"/>
        </a:p>
      </dgm:t>
    </dgm:pt>
    <dgm:pt modelId="{71C6843D-9B82-4374-8FE5-88C4ACC60A3B}">
      <dgm:prSet phldrT="[Text]"/>
      <dgm:spPr/>
      <dgm:t>
        <a:bodyPr/>
        <a:lstStyle/>
        <a:p>
          <a:r>
            <a:rPr lang="nb-NO" dirty="0" err="1" smtClean="0"/>
            <a:t>Complex</a:t>
          </a:r>
          <a:r>
            <a:rPr lang="nb-NO" dirty="0" smtClean="0"/>
            <a:t> </a:t>
          </a:r>
          <a:r>
            <a:rPr lang="nb-NO" dirty="0" err="1" smtClean="0"/>
            <a:t>processing</a:t>
          </a:r>
          <a:endParaRPr lang="en-US" dirty="0"/>
        </a:p>
      </dgm:t>
    </dgm:pt>
    <dgm:pt modelId="{7683D754-D054-4B2E-8F06-7A6B9F0A2056}" type="parTrans" cxnId="{7D02BEEE-9245-464C-B321-C701724B2894}">
      <dgm:prSet/>
      <dgm:spPr/>
      <dgm:t>
        <a:bodyPr/>
        <a:lstStyle/>
        <a:p>
          <a:endParaRPr lang="en-US"/>
        </a:p>
      </dgm:t>
    </dgm:pt>
    <dgm:pt modelId="{4D1B5B91-5E7B-4204-AB01-0E237AA59331}" type="sibTrans" cxnId="{7D02BEEE-9245-464C-B321-C701724B2894}">
      <dgm:prSet/>
      <dgm:spPr/>
      <dgm:t>
        <a:bodyPr/>
        <a:lstStyle/>
        <a:p>
          <a:endParaRPr lang="en-US"/>
        </a:p>
      </dgm:t>
    </dgm:pt>
    <dgm:pt modelId="{566DA537-AB70-4575-A8B4-9D3AD3D3E53E}">
      <dgm:prSet phldrT="[Text]"/>
      <dgm:spPr/>
      <dgm:t>
        <a:bodyPr/>
        <a:lstStyle/>
        <a:p>
          <a:r>
            <a:rPr lang="nb-NO" dirty="0" err="1" smtClean="0"/>
            <a:t>Wide</a:t>
          </a:r>
          <a:r>
            <a:rPr lang="nb-NO" dirty="0" smtClean="0"/>
            <a:t> range </a:t>
          </a:r>
          <a:r>
            <a:rPr lang="nb-NO" dirty="0" err="1" smtClean="0"/>
            <a:t>of</a:t>
          </a:r>
          <a:r>
            <a:rPr lang="nb-NO" dirty="0" smtClean="0"/>
            <a:t> </a:t>
          </a:r>
          <a:r>
            <a:rPr lang="nb-NO" dirty="0" err="1" smtClean="0"/>
            <a:t>options</a:t>
          </a:r>
          <a:endParaRPr lang="en-US" dirty="0"/>
        </a:p>
      </dgm:t>
    </dgm:pt>
    <dgm:pt modelId="{E2ADDA14-B158-4741-822A-BF41A8202CA8}" type="parTrans" cxnId="{1C3B0CB5-71AD-4B83-9B78-79770C935F2E}">
      <dgm:prSet/>
      <dgm:spPr/>
      <dgm:t>
        <a:bodyPr/>
        <a:lstStyle/>
        <a:p>
          <a:endParaRPr lang="en-US"/>
        </a:p>
      </dgm:t>
    </dgm:pt>
    <dgm:pt modelId="{C65B0EA7-189D-4BFA-9437-8EED5DA167BD}" type="sibTrans" cxnId="{1C3B0CB5-71AD-4B83-9B78-79770C935F2E}">
      <dgm:prSet/>
      <dgm:spPr/>
      <dgm:t>
        <a:bodyPr/>
        <a:lstStyle/>
        <a:p>
          <a:endParaRPr lang="en-US"/>
        </a:p>
      </dgm:t>
    </dgm:pt>
    <dgm:pt modelId="{A908C24A-0175-47F7-99E5-FDD41A07D57A}">
      <dgm:prSet phldrT="[Text]" phldr="1"/>
      <dgm:spPr/>
      <dgm:t>
        <a:bodyPr/>
        <a:lstStyle/>
        <a:p>
          <a:endParaRPr lang="en-US" dirty="0"/>
        </a:p>
      </dgm:t>
    </dgm:pt>
    <dgm:pt modelId="{C0C1F51B-8A5F-4C21-BF80-006E694CB370}" type="parTrans" cxnId="{5D0A87E9-79A7-4011-ABE4-ABDBA18A66F3}">
      <dgm:prSet/>
      <dgm:spPr/>
      <dgm:t>
        <a:bodyPr/>
        <a:lstStyle/>
        <a:p>
          <a:endParaRPr lang="en-US"/>
        </a:p>
      </dgm:t>
    </dgm:pt>
    <dgm:pt modelId="{ADB07337-DAFA-4197-97C2-9E00984E6D00}" type="sibTrans" cxnId="{5D0A87E9-79A7-4011-ABE4-ABDBA18A66F3}">
      <dgm:prSet/>
      <dgm:spPr/>
      <dgm:t>
        <a:bodyPr/>
        <a:lstStyle/>
        <a:p>
          <a:endParaRPr lang="en-US"/>
        </a:p>
      </dgm:t>
    </dgm:pt>
    <dgm:pt modelId="{41B052FE-3DB7-4E66-A6D8-D634722D3A27}" type="pres">
      <dgm:prSet presAssocID="{DF7E5C13-7883-4168-A8BA-B8BB4526FCBF}" presName="Name0" presStyleCnt="0">
        <dgm:presLayoutVars>
          <dgm:chMax val="4"/>
          <dgm:resizeHandles val="exact"/>
        </dgm:presLayoutVars>
      </dgm:prSet>
      <dgm:spPr/>
    </dgm:pt>
    <dgm:pt modelId="{7F011DC5-55A3-4E8E-A4C0-4BEE9F09252A}" type="pres">
      <dgm:prSet presAssocID="{DF7E5C13-7883-4168-A8BA-B8BB4526FCBF}" presName="ellipse" presStyleLbl="trBgShp" presStyleIdx="0" presStyleCnt="1"/>
      <dgm:spPr/>
      <dgm:t>
        <a:bodyPr/>
        <a:lstStyle/>
        <a:p>
          <a:endParaRPr lang="en-US"/>
        </a:p>
      </dgm:t>
    </dgm:pt>
    <dgm:pt modelId="{5FFC364B-8D04-4BA4-81DE-65BB688431C7}" type="pres">
      <dgm:prSet presAssocID="{DF7E5C13-7883-4168-A8BA-B8BB4526FCBF}" presName="arrow1" presStyleLbl="fgShp" presStyleIdx="0" presStyleCnt="1"/>
      <dgm:spPr/>
    </dgm:pt>
    <dgm:pt modelId="{117625E8-AFDD-4FF1-884E-4CAB547A039C}" type="pres">
      <dgm:prSet presAssocID="{DF7E5C13-7883-4168-A8BA-B8BB4526FCBF}" presName="rectangle" presStyleLbl="revTx" presStyleIdx="0" presStyleCnt="1">
        <dgm:presLayoutVars>
          <dgm:bulletEnabled val="1"/>
        </dgm:presLayoutVars>
      </dgm:prSet>
      <dgm:spPr/>
    </dgm:pt>
    <dgm:pt modelId="{64D87D67-30A2-46D1-9517-4E96C17C3A39}" type="pres">
      <dgm:prSet presAssocID="{71C6843D-9B82-4374-8FE5-88C4ACC60A3B}" presName="item1" presStyleLbl="node1" presStyleIdx="0" presStyleCnt="3">
        <dgm:presLayoutVars>
          <dgm:bulletEnabled val="1"/>
        </dgm:presLayoutVars>
      </dgm:prSet>
      <dgm:spPr/>
    </dgm:pt>
    <dgm:pt modelId="{7FC4E484-B6A7-4FB9-AEA0-94A542FA0856}" type="pres">
      <dgm:prSet presAssocID="{566DA537-AB70-4575-A8B4-9D3AD3D3E53E}" presName="item2" presStyleLbl="node1" presStyleIdx="1" presStyleCnt="3">
        <dgm:presLayoutVars>
          <dgm:bulletEnabled val="1"/>
        </dgm:presLayoutVars>
      </dgm:prSet>
      <dgm:spPr/>
    </dgm:pt>
    <dgm:pt modelId="{A386A266-0034-4212-B2D7-03C1722872FE}" type="pres">
      <dgm:prSet presAssocID="{A908C24A-0175-47F7-99E5-FDD41A07D57A}" presName="item3" presStyleLbl="node1" presStyleIdx="2" presStyleCnt="3" custLinFactNeighborY="-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CA5F32-2877-4B28-BAB0-7008D2BDC7BA}" type="pres">
      <dgm:prSet presAssocID="{DF7E5C13-7883-4168-A8BA-B8BB4526FCBF}" presName="funnel" presStyleLbl="trAlignAcc1" presStyleIdx="0" presStyleCnt="1" custLinFactNeighborX="0" custLinFactNeighborY="-646"/>
      <dgm:spPr/>
      <dgm:t>
        <a:bodyPr/>
        <a:lstStyle/>
        <a:p>
          <a:endParaRPr lang="en-US"/>
        </a:p>
      </dgm:t>
    </dgm:pt>
  </dgm:ptLst>
  <dgm:cxnLst>
    <dgm:cxn modelId="{44144584-7536-41F1-90FA-7DD08184245A}" type="presOf" srcId="{71C6843D-9B82-4374-8FE5-88C4ACC60A3B}" destId="{7FC4E484-B6A7-4FB9-AEA0-94A542FA0856}" srcOrd="0" destOrd="0" presId="urn:microsoft.com/office/officeart/2005/8/layout/funnel1"/>
    <dgm:cxn modelId="{13917324-B38D-4246-9A58-63C0DD6D03C8}" type="presOf" srcId="{566DA537-AB70-4575-A8B4-9D3AD3D3E53E}" destId="{64D87D67-30A2-46D1-9517-4E96C17C3A39}" srcOrd="0" destOrd="0" presId="urn:microsoft.com/office/officeart/2005/8/layout/funnel1"/>
    <dgm:cxn modelId="{7D02BEEE-9245-464C-B321-C701724B2894}" srcId="{DF7E5C13-7883-4168-A8BA-B8BB4526FCBF}" destId="{71C6843D-9B82-4374-8FE5-88C4ACC60A3B}" srcOrd="1" destOrd="0" parTransId="{7683D754-D054-4B2E-8F06-7A6B9F0A2056}" sibTransId="{4D1B5B91-5E7B-4204-AB01-0E237AA59331}"/>
    <dgm:cxn modelId="{D72121B4-E78C-4002-89B9-32A6435AA583}" type="presOf" srcId="{BF6B1F00-C3B5-4A94-BC4F-85E0F7B559BA}" destId="{A386A266-0034-4212-B2D7-03C1722872FE}" srcOrd="0" destOrd="0" presId="urn:microsoft.com/office/officeart/2005/8/layout/funnel1"/>
    <dgm:cxn modelId="{C748A449-9CA8-420D-B692-74EC7DE08727}" srcId="{DF7E5C13-7883-4168-A8BA-B8BB4526FCBF}" destId="{BF6B1F00-C3B5-4A94-BC4F-85E0F7B559BA}" srcOrd="0" destOrd="0" parTransId="{58FD1DCC-F073-4846-9EEE-CD02A0CFDE56}" sibTransId="{143A46C6-B40C-4FAA-9229-834070F22ACC}"/>
    <dgm:cxn modelId="{A76C84D3-7A9C-4C9E-9646-DFCC6EEDF34D}" type="presOf" srcId="{DF7E5C13-7883-4168-A8BA-B8BB4526FCBF}" destId="{41B052FE-3DB7-4E66-A6D8-D634722D3A27}" srcOrd="0" destOrd="0" presId="urn:microsoft.com/office/officeart/2005/8/layout/funnel1"/>
    <dgm:cxn modelId="{5D0A87E9-79A7-4011-ABE4-ABDBA18A66F3}" srcId="{DF7E5C13-7883-4168-A8BA-B8BB4526FCBF}" destId="{A908C24A-0175-47F7-99E5-FDD41A07D57A}" srcOrd="3" destOrd="0" parTransId="{C0C1F51B-8A5F-4C21-BF80-006E694CB370}" sibTransId="{ADB07337-DAFA-4197-97C2-9E00984E6D00}"/>
    <dgm:cxn modelId="{12D2F80B-F0FA-4396-B1E5-D29A0D15E318}" type="presOf" srcId="{A908C24A-0175-47F7-99E5-FDD41A07D57A}" destId="{117625E8-AFDD-4FF1-884E-4CAB547A039C}" srcOrd="0" destOrd="0" presId="urn:microsoft.com/office/officeart/2005/8/layout/funnel1"/>
    <dgm:cxn modelId="{1C3B0CB5-71AD-4B83-9B78-79770C935F2E}" srcId="{DF7E5C13-7883-4168-A8BA-B8BB4526FCBF}" destId="{566DA537-AB70-4575-A8B4-9D3AD3D3E53E}" srcOrd="2" destOrd="0" parTransId="{E2ADDA14-B158-4741-822A-BF41A8202CA8}" sibTransId="{C65B0EA7-189D-4BFA-9437-8EED5DA167BD}"/>
    <dgm:cxn modelId="{7BC559E8-4AE3-4AB9-8CBA-C9FF8D7F4633}" type="presParOf" srcId="{41B052FE-3DB7-4E66-A6D8-D634722D3A27}" destId="{7F011DC5-55A3-4E8E-A4C0-4BEE9F09252A}" srcOrd="0" destOrd="0" presId="urn:microsoft.com/office/officeart/2005/8/layout/funnel1"/>
    <dgm:cxn modelId="{4FCC8B7B-EB4C-47BB-BF58-121A6AE41E86}" type="presParOf" srcId="{41B052FE-3DB7-4E66-A6D8-D634722D3A27}" destId="{5FFC364B-8D04-4BA4-81DE-65BB688431C7}" srcOrd="1" destOrd="0" presId="urn:microsoft.com/office/officeart/2005/8/layout/funnel1"/>
    <dgm:cxn modelId="{0AB29C3C-BCCB-4FAD-BCE0-AEE8DBB7EB70}" type="presParOf" srcId="{41B052FE-3DB7-4E66-A6D8-D634722D3A27}" destId="{117625E8-AFDD-4FF1-884E-4CAB547A039C}" srcOrd="2" destOrd="0" presId="urn:microsoft.com/office/officeart/2005/8/layout/funnel1"/>
    <dgm:cxn modelId="{5EE2081C-99AF-471D-A51F-83FF1AAD3DC4}" type="presParOf" srcId="{41B052FE-3DB7-4E66-A6D8-D634722D3A27}" destId="{64D87D67-30A2-46D1-9517-4E96C17C3A39}" srcOrd="3" destOrd="0" presId="urn:microsoft.com/office/officeart/2005/8/layout/funnel1"/>
    <dgm:cxn modelId="{D6F0A213-DB50-42B2-8E1D-8932D4B20670}" type="presParOf" srcId="{41B052FE-3DB7-4E66-A6D8-D634722D3A27}" destId="{7FC4E484-B6A7-4FB9-AEA0-94A542FA0856}" srcOrd="4" destOrd="0" presId="urn:microsoft.com/office/officeart/2005/8/layout/funnel1"/>
    <dgm:cxn modelId="{499B259D-4967-4904-90C8-927776FC4377}" type="presParOf" srcId="{41B052FE-3DB7-4E66-A6D8-D634722D3A27}" destId="{A386A266-0034-4212-B2D7-03C1722872FE}" srcOrd="5" destOrd="0" presId="urn:microsoft.com/office/officeart/2005/8/layout/funnel1"/>
    <dgm:cxn modelId="{03C3D6FF-06B1-458C-B6A4-6A9620C0C622}" type="presParOf" srcId="{41B052FE-3DB7-4E66-A6D8-D634722D3A27}" destId="{38CA5F32-2877-4B28-BAB0-7008D2BDC7B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Great, </a:t>
          </a:r>
          <a:r>
            <a:rPr lang="nb-NO" dirty="0" err="1" smtClean="0"/>
            <a:t>complete</a:t>
          </a:r>
          <a:r>
            <a:rPr lang="nb-NO" dirty="0" smtClean="0"/>
            <a:t> </a:t>
          </a:r>
          <a:r>
            <a:rPr lang="nb-NO" dirty="0" smtClean="0"/>
            <a:t>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err="1" smtClean="0"/>
            <a:t>Competent</a:t>
          </a:r>
          <a:r>
            <a:rPr lang="nb-NO" dirty="0" smtClean="0"/>
            <a:t>(?) </a:t>
          </a:r>
          <a:r>
            <a:rPr lang="nb-NO" dirty="0" err="1" smtClean="0"/>
            <a:t>processing</a:t>
          </a:r>
          <a:r>
            <a:rPr lang="nb-NO" dirty="0" smtClean="0"/>
            <a:t> </a:t>
          </a:r>
          <a:r>
            <a:rPr lang="nb-NO" dirty="0" err="1" smtClean="0"/>
            <a:t>through</a:t>
          </a:r>
          <a:r>
            <a:rPr lang="nb-NO" dirty="0" smtClean="0"/>
            <a:t> </a:t>
          </a:r>
          <a:r>
            <a:rPr lang="nb-NO" dirty="0" err="1" smtClean="0"/>
            <a:t>the</a:t>
          </a:r>
          <a:r>
            <a:rPr lang="nb-NO" dirty="0" smtClean="0"/>
            <a:t> </a:t>
          </a:r>
          <a:r>
            <a:rPr lang="nb-NO" dirty="0" err="1" smtClean="0"/>
            <a:t>appropiate</a:t>
          </a:r>
          <a:r>
            <a:rPr lang="nb-NO" dirty="0" smtClean="0"/>
            <a:t> (?) </a:t>
          </a:r>
          <a:r>
            <a:rPr lang="nb-NO" dirty="0" err="1" smtClean="0"/>
            <a:t>tool</a:t>
          </a:r>
          <a:r>
            <a:rPr lang="nb-NO" dirty="0" smtClean="0"/>
            <a:t>(s)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2E5C65F1-8316-4197-AE65-5323BBA9E349}">
      <dgm:prSet phldrT="[Text]"/>
      <dgm:spPr>
        <a:solidFill>
          <a:srgbClr val="C00000"/>
        </a:solidFill>
      </dgm:spPr>
      <dgm:t>
        <a:bodyPr/>
        <a:lstStyle/>
        <a:p>
          <a:r>
            <a:rPr lang="nb-NO" dirty="0" err="1" smtClean="0"/>
            <a:t>Unconvincing</a:t>
          </a:r>
          <a:r>
            <a:rPr lang="nb-NO" dirty="0" smtClean="0"/>
            <a:t> </a:t>
          </a:r>
          <a:r>
            <a:rPr lang="nb-NO" dirty="0" err="1" smtClean="0"/>
            <a:t>results</a:t>
          </a:r>
          <a:endParaRPr lang="en-US" dirty="0"/>
        </a:p>
      </dgm:t>
    </dgm:pt>
    <dgm:pt modelId="{4705D24F-5358-4AE3-AEA9-582955E04052}" type="parTrans" cxnId="{9D44FBD8-FC22-493E-834E-A4062297E999}">
      <dgm:prSet/>
      <dgm:spPr/>
      <dgm:t>
        <a:bodyPr/>
        <a:lstStyle/>
        <a:p>
          <a:endParaRPr lang="en-US"/>
        </a:p>
      </dgm:t>
    </dgm:pt>
    <dgm:pt modelId="{B30100B0-A703-4611-BB8D-92D491CD942E}" type="sibTrans" cxnId="{9D44FBD8-FC22-493E-834E-A4062297E999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C001F101-7334-44F5-A232-DD99387AA250}" type="pres">
      <dgm:prSet presAssocID="{2E5C65F1-8316-4197-AE65-5323BBA9E349}" presName="node" presStyleLbl="node1" presStyleIdx="2" presStyleCnt="3">
        <dgm:presLayoutVars>
          <dgm:bulletEnabled val="1"/>
        </dgm:presLayoutVars>
      </dgm:prSet>
      <dgm:spPr/>
    </dgm:pt>
  </dgm:ptLst>
  <dgm:cxnLst>
    <dgm:cxn modelId="{9D44FBD8-FC22-493E-834E-A4062297E999}" srcId="{5CCF58E1-D070-49D8-83F3-CDF1EC4008F5}" destId="{2E5C65F1-8316-4197-AE65-5323BBA9E349}" srcOrd="2" destOrd="0" parTransId="{4705D24F-5358-4AE3-AEA9-582955E04052}" sibTransId="{B30100B0-A703-4611-BB8D-92D491CD942E}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AE0083BF-935E-4DC3-9736-ADCDDF5C8315}" type="presOf" srcId="{2E5C65F1-8316-4197-AE65-5323BBA9E349}" destId="{C001F101-7334-44F5-A232-DD99387AA250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BB518106-F4E1-475D-A804-3B384751AA2B}" type="presParOf" srcId="{FF17C44B-F77A-455D-916D-0F90BA51771E}" destId="{C001F101-7334-44F5-A232-DD99387AA25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F7E5C13-7883-4168-A8BA-B8BB4526FCBF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6B1F00-C3B5-4A94-BC4F-85E0F7B559BA}">
      <dgm:prSet phldrT="[Text]"/>
      <dgm:spPr/>
      <dgm:t>
        <a:bodyPr/>
        <a:lstStyle/>
        <a:p>
          <a:r>
            <a:rPr lang="nb-NO" dirty="0" err="1" smtClean="0"/>
            <a:t>Badly</a:t>
          </a:r>
          <a:r>
            <a:rPr lang="nb-NO" dirty="0" smtClean="0"/>
            <a:t> </a:t>
          </a:r>
          <a:r>
            <a:rPr lang="nb-NO" dirty="0" err="1" smtClean="0"/>
            <a:t>formatted</a:t>
          </a:r>
          <a:r>
            <a:rPr lang="nb-NO" dirty="0" smtClean="0"/>
            <a:t> data</a:t>
          </a:r>
          <a:endParaRPr lang="en-US" dirty="0"/>
        </a:p>
      </dgm:t>
    </dgm:pt>
    <dgm:pt modelId="{58FD1DCC-F073-4846-9EEE-CD02A0CFDE56}" type="parTrans" cxnId="{C748A449-9CA8-420D-B692-74EC7DE08727}">
      <dgm:prSet/>
      <dgm:spPr/>
      <dgm:t>
        <a:bodyPr/>
        <a:lstStyle/>
        <a:p>
          <a:endParaRPr lang="en-US"/>
        </a:p>
      </dgm:t>
    </dgm:pt>
    <dgm:pt modelId="{143A46C6-B40C-4FAA-9229-834070F22ACC}" type="sibTrans" cxnId="{C748A449-9CA8-420D-B692-74EC7DE08727}">
      <dgm:prSet/>
      <dgm:spPr/>
      <dgm:t>
        <a:bodyPr/>
        <a:lstStyle/>
        <a:p>
          <a:endParaRPr lang="en-US"/>
        </a:p>
      </dgm:t>
    </dgm:pt>
    <dgm:pt modelId="{71C6843D-9B82-4374-8FE5-88C4ACC60A3B}">
      <dgm:prSet phldrT="[Text]"/>
      <dgm:spPr/>
      <dgm:t>
        <a:bodyPr/>
        <a:lstStyle/>
        <a:p>
          <a:r>
            <a:rPr lang="nb-NO" dirty="0" smtClean="0"/>
            <a:t>Data </a:t>
          </a:r>
          <a:r>
            <a:rPr lang="nb-NO" dirty="0" err="1" smtClean="0"/>
            <a:t>needing</a:t>
          </a:r>
          <a:r>
            <a:rPr lang="nb-NO" dirty="0" smtClean="0"/>
            <a:t> pre-</a:t>
          </a:r>
          <a:r>
            <a:rPr lang="nb-NO" dirty="0" err="1" smtClean="0"/>
            <a:t>processing</a:t>
          </a:r>
          <a:endParaRPr lang="en-US" dirty="0"/>
        </a:p>
      </dgm:t>
    </dgm:pt>
    <dgm:pt modelId="{7683D754-D054-4B2E-8F06-7A6B9F0A2056}" type="parTrans" cxnId="{7D02BEEE-9245-464C-B321-C701724B2894}">
      <dgm:prSet/>
      <dgm:spPr/>
      <dgm:t>
        <a:bodyPr/>
        <a:lstStyle/>
        <a:p>
          <a:endParaRPr lang="en-US"/>
        </a:p>
      </dgm:t>
    </dgm:pt>
    <dgm:pt modelId="{4D1B5B91-5E7B-4204-AB01-0E237AA59331}" type="sibTrans" cxnId="{7D02BEEE-9245-464C-B321-C701724B2894}">
      <dgm:prSet/>
      <dgm:spPr/>
      <dgm:t>
        <a:bodyPr/>
        <a:lstStyle/>
        <a:p>
          <a:endParaRPr lang="en-US"/>
        </a:p>
      </dgm:t>
    </dgm:pt>
    <dgm:pt modelId="{566DA537-AB70-4575-A8B4-9D3AD3D3E53E}">
      <dgm:prSet phldrT="[Text]"/>
      <dgm:spPr/>
      <dgm:t>
        <a:bodyPr/>
        <a:lstStyle/>
        <a:p>
          <a:r>
            <a:rPr lang="nb-NO" dirty="0" smtClean="0"/>
            <a:t>Data </a:t>
          </a:r>
          <a:r>
            <a:rPr lang="nb-NO" dirty="0" err="1" smtClean="0"/>
            <a:t>with</a:t>
          </a:r>
          <a:r>
            <a:rPr lang="nb-NO" dirty="0" smtClean="0"/>
            <a:t> </a:t>
          </a:r>
          <a:r>
            <a:rPr lang="nb-NO" dirty="0" err="1" smtClean="0"/>
            <a:t>errors</a:t>
          </a:r>
          <a:endParaRPr lang="en-US" dirty="0"/>
        </a:p>
      </dgm:t>
    </dgm:pt>
    <dgm:pt modelId="{E2ADDA14-B158-4741-822A-BF41A8202CA8}" type="parTrans" cxnId="{1C3B0CB5-71AD-4B83-9B78-79770C935F2E}">
      <dgm:prSet/>
      <dgm:spPr/>
      <dgm:t>
        <a:bodyPr/>
        <a:lstStyle/>
        <a:p>
          <a:endParaRPr lang="en-US"/>
        </a:p>
      </dgm:t>
    </dgm:pt>
    <dgm:pt modelId="{C65B0EA7-189D-4BFA-9437-8EED5DA167BD}" type="sibTrans" cxnId="{1C3B0CB5-71AD-4B83-9B78-79770C935F2E}">
      <dgm:prSet/>
      <dgm:spPr/>
      <dgm:t>
        <a:bodyPr/>
        <a:lstStyle/>
        <a:p>
          <a:endParaRPr lang="en-US"/>
        </a:p>
      </dgm:t>
    </dgm:pt>
    <dgm:pt modelId="{A908C24A-0175-47F7-99E5-FDD41A07D57A}">
      <dgm:prSet phldrT="[Text]" phldr="1"/>
      <dgm:spPr/>
      <dgm:t>
        <a:bodyPr/>
        <a:lstStyle/>
        <a:p>
          <a:endParaRPr lang="en-US" dirty="0"/>
        </a:p>
      </dgm:t>
    </dgm:pt>
    <dgm:pt modelId="{C0C1F51B-8A5F-4C21-BF80-006E694CB370}" type="parTrans" cxnId="{5D0A87E9-79A7-4011-ABE4-ABDBA18A66F3}">
      <dgm:prSet/>
      <dgm:spPr/>
      <dgm:t>
        <a:bodyPr/>
        <a:lstStyle/>
        <a:p>
          <a:endParaRPr lang="en-US"/>
        </a:p>
      </dgm:t>
    </dgm:pt>
    <dgm:pt modelId="{ADB07337-DAFA-4197-97C2-9E00984E6D00}" type="sibTrans" cxnId="{5D0A87E9-79A7-4011-ABE4-ABDBA18A66F3}">
      <dgm:prSet/>
      <dgm:spPr/>
      <dgm:t>
        <a:bodyPr/>
        <a:lstStyle/>
        <a:p>
          <a:endParaRPr lang="en-US"/>
        </a:p>
      </dgm:t>
    </dgm:pt>
    <dgm:pt modelId="{41B052FE-3DB7-4E66-A6D8-D634722D3A27}" type="pres">
      <dgm:prSet presAssocID="{DF7E5C13-7883-4168-A8BA-B8BB4526FCBF}" presName="Name0" presStyleCnt="0">
        <dgm:presLayoutVars>
          <dgm:chMax val="4"/>
          <dgm:resizeHandles val="exact"/>
        </dgm:presLayoutVars>
      </dgm:prSet>
      <dgm:spPr/>
    </dgm:pt>
    <dgm:pt modelId="{7F011DC5-55A3-4E8E-A4C0-4BEE9F09252A}" type="pres">
      <dgm:prSet presAssocID="{DF7E5C13-7883-4168-A8BA-B8BB4526FCBF}" presName="ellipse" presStyleLbl="trBgShp" presStyleIdx="0" presStyleCnt="1"/>
      <dgm:spPr/>
      <dgm:t>
        <a:bodyPr/>
        <a:lstStyle/>
        <a:p>
          <a:endParaRPr lang="en-US"/>
        </a:p>
      </dgm:t>
    </dgm:pt>
    <dgm:pt modelId="{5FFC364B-8D04-4BA4-81DE-65BB688431C7}" type="pres">
      <dgm:prSet presAssocID="{DF7E5C13-7883-4168-A8BA-B8BB4526FCBF}" presName="arrow1" presStyleLbl="fgShp" presStyleIdx="0" presStyleCnt="1"/>
      <dgm:spPr/>
    </dgm:pt>
    <dgm:pt modelId="{117625E8-AFDD-4FF1-884E-4CAB547A039C}" type="pres">
      <dgm:prSet presAssocID="{DF7E5C13-7883-4168-A8BA-B8BB4526FCBF}" presName="rectangle" presStyleLbl="revTx" presStyleIdx="0" presStyleCnt="1">
        <dgm:presLayoutVars>
          <dgm:bulletEnabled val="1"/>
        </dgm:presLayoutVars>
      </dgm:prSet>
      <dgm:spPr/>
    </dgm:pt>
    <dgm:pt modelId="{64D87D67-30A2-46D1-9517-4E96C17C3A39}" type="pres">
      <dgm:prSet presAssocID="{71C6843D-9B82-4374-8FE5-88C4ACC60A3B}" presName="item1" presStyleLbl="node1" presStyleIdx="0" presStyleCnt="3">
        <dgm:presLayoutVars>
          <dgm:bulletEnabled val="1"/>
        </dgm:presLayoutVars>
      </dgm:prSet>
      <dgm:spPr/>
    </dgm:pt>
    <dgm:pt modelId="{7FC4E484-B6A7-4FB9-AEA0-94A542FA0856}" type="pres">
      <dgm:prSet presAssocID="{566DA537-AB70-4575-A8B4-9D3AD3D3E53E}" presName="item2" presStyleLbl="node1" presStyleIdx="1" presStyleCnt="3">
        <dgm:presLayoutVars>
          <dgm:bulletEnabled val="1"/>
        </dgm:presLayoutVars>
      </dgm:prSet>
      <dgm:spPr/>
    </dgm:pt>
    <dgm:pt modelId="{A386A266-0034-4212-B2D7-03C1722872FE}" type="pres">
      <dgm:prSet presAssocID="{A908C24A-0175-47F7-99E5-FDD41A07D57A}" presName="item3" presStyleLbl="node1" presStyleIdx="2" presStyleCnt="3" custLinFactNeighborY="-8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CA5F32-2877-4B28-BAB0-7008D2BDC7BA}" type="pres">
      <dgm:prSet presAssocID="{DF7E5C13-7883-4168-A8BA-B8BB4526FCBF}" presName="funnel" presStyleLbl="trAlignAcc1" presStyleIdx="0" presStyleCnt="1" custLinFactNeighborX="0" custLinFactNeighborY="-646"/>
      <dgm:spPr/>
      <dgm:t>
        <a:bodyPr/>
        <a:lstStyle/>
        <a:p>
          <a:endParaRPr lang="en-US"/>
        </a:p>
      </dgm:t>
    </dgm:pt>
  </dgm:ptLst>
  <dgm:cxnLst>
    <dgm:cxn modelId="{44144584-7536-41F1-90FA-7DD08184245A}" type="presOf" srcId="{71C6843D-9B82-4374-8FE5-88C4ACC60A3B}" destId="{7FC4E484-B6A7-4FB9-AEA0-94A542FA0856}" srcOrd="0" destOrd="0" presId="urn:microsoft.com/office/officeart/2005/8/layout/funnel1"/>
    <dgm:cxn modelId="{13917324-B38D-4246-9A58-63C0DD6D03C8}" type="presOf" srcId="{566DA537-AB70-4575-A8B4-9D3AD3D3E53E}" destId="{64D87D67-30A2-46D1-9517-4E96C17C3A39}" srcOrd="0" destOrd="0" presId="urn:microsoft.com/office/officeart/2005/8/layout/funnel1"/>
    <dgm:cxn modelId="{7D02BEEE-9245-464C-B321-C701724B2894}" srcId="{DF7E5C13-7883-4168-A8BA-B8BB4526FCBF}" destId="{71C6843D-9B82-4374-8FE5-88C4ACC60A3B}" srcOrd="1" destOrd="0" parTransId="{7683D754-D054-4B2E-8F06-7A6B9F0A2056}" sibTransId="{4D1B5B91-5E7B-4204-AB01-0E237AA59331}"/>
    <dgm:cxn modelId="{D72121B4-E78C-4002-89B9-32A6435AA583}" type="presOf" srcId="{BF6B1F00-C3B5-4A94-BC4F-85E0F7B559BA}" destId="{A386A266-0034-4212-B2D7-03C1722872FE}" srcOrd="0" destOrd="0" presId="urn:microsoft.com/office/officeart/2005/8/layout/funnel1"/>
    <dgm:cxn modelId="{C748A449-9CA8-420D-B692-74EC7DE08727}" srcId="{DF7E5C13-7883-4168-A8BA-B8BB4526FCBF}" destId="{BF6B1F00-C3B5-4A94-BC4F-85E0F7B559BA}" srcOrd="0" destOrd="0" parTransId="{58FD1DCC-F073-4846-9EEE-CD02A0CFDE56}" sibTransId="{143A46C6-B40C-4FAA-9229-834070F22ACC}"/>
    <dgm:cxn modelId="{A76C84D3-7A9C-4C9E-9646-DFCC6EEDF34D}" type="presOf" srcId="{DF7E5C13-7883-4168-A8BA-B8BB4526FCBF}" destId="{41B052FE-3DB7-4E66-A6D8-D634722D3A27}" srcOrd="0" destOrd="0" presId="urn:microsoft.com/office/officeart/2005/8/layout/funnel1"/>
    <dgm:cxn modelId="{5D0A87E9-79A7-4011-ABE4-ABDBA18A66F3}" srcId="{DF7E5C13-7883-4168-A8BA-B8BB4526FCBF}" destId="{A908C24A-0175-47F7-99E5-FDD41A07D57A}" srcOrd="3" destOrd="0" parTransId="{C0C1F51B-8A5F-4C21-BF80-006E694CB370}" sibTransId="{ADB07337-DAFA-4197-97C2-9E00984E6D00}"/>
    <dgm:cxn modelId="{12D2F80B-F0FA-4396-B1E5-D29A0D15E318}" type="presOf" srcId="{A908C24A-0175-47F7-99E5-FDD41A07D57A}" destId="{117625E8-AFDD-4FF1-884E-4CAB547A039C}" srcOrd="0" destOrd="0" presId="urn:microsoft.com/office/officeart/2005/8/layout/funnel1"/>
    <dgm:cxn modelId="{1C3B0CB5-71AD-4B83-9B78-79770C935F2E}" srcId="{DF7E5C13-7883-4168-A8BA-B8BB4526FCBF}" destId="{566DA537-AB70-4575-A8B4-9D3AD3D3E53E}" srcOrd="2" destOrd="0" parTransId="{E2ADDA14-B158-4741-822A-BF41A8202CA8}" sibTransId="{C65B0EA7-189D-4BFA-9437-8EED5DA167BD}"/>
    <dgm:cxn modelId="{7BC559E8-4AE3-4AB9-8CBA-C9FF8D7F4633}" type="presParOf" srcId="{41B052FE-3DB7-4E66-A6D8-D634722D3A27}" destId="{7F011DC5-55A3-4E8E-A4C0-4BEE9F09252A}" srcOrd="0" destOrd="0" presId="urn:microsoft.com/office/officeart/2005/8/layout/funnel1"/>
    <dgm:cxn modelId="{4FCC8B7B-EB4C-47BB-BF58-121A6AE41E86}" type="presParOf" srcId="{41B052FE-3DB7-4E66-A6D8-D634722D3A27}" destId="{5FFC364B-8D04-4BA4-81DE-65BB688431C7}" srcOrd="1" destOrd="0" presId="urn:microsoft.com/office/officeart/2005/8/layout/funnel1"/>
    <dgm:cxn modelId="{0AB29C3C-BCCB-4FAD-BCE0-AEE8DBB7EB70}" type="presParOf" srcId="{41B052FE-3DB7-4E66-A6D8-D634722D3A27}" destId="{117625E8-AFDD-4FF1-884E-4CAB547A039C}" srcOrd="2" destOrd="0" presId="urn:microsoft.com/office/officeart/2005/8/layout/funnel1"/>
    <dgm:cxn modelId="{5EE2081C-99AF-471D-A51F-83FF1AAD3DC4}" type="presParOf" srcId="{41B052FE-3DB7-4E66-A6D8-D634722D3A27}" destId="{64D87D67-30A2-46D1-9517-4E96C17C3A39}" srcOrd="3" destOrd="0" presId="urn:microsoft.com/office/officeart/2005/8/layout/funnel1"/>
    <dgm:cxn modelId="{D6F0A213-DB50-42B2-8E1D-8932D4B20670}" type="presParOf" srcId="{41B052FE-3DB7-4E66-A6D8-D634722D3A27}" destId="{7FC4E484-B6A7-4FB9-AEA0-94A542FA0856}" srcOrd="4" destOrd="0" presId="urn:microsoft.com/office/officeart/2005/8/layout/funnel1"/>
    <dgm:cxn modelId="{499B259D-4967-4904-90C8-927776FC4377}" type="presParOf" srcId="{41B052FE-3DB7-4E66-A6D8-D634722D3A27}" destId="{A386A266-0034-4212-B2D7-03C1722872FE}" srcOrd="5" destOrd="0" presId="urn:microsoft.com/office/officeart/2005/8/layout/funnel1"/>
    <dgm:cxn modelId="{03C3D6FF-06B1-458C-B6A4-6A9620C0C622}" type="presParOf" srcId="{41B052FE-3DB7-4E66-A6D8-D634722D3A27}" destId="{38CA5F32-2877-4B28-BAB0-7008D2BDC7BA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Not </a:t>
          </a:r>
          <a:r>
            <a:rPr lang="nb-NO" dirty="0" err="1" smtClean="0"/>
            <a:t>that</a:t>
          </a:r>
          <a:r>
            <a:rPr lang="nb-NO" dirty="0" smtClean="0"/>
            <a:t> </a:t>
          </a:r>
          <a:r>
            <a:rPr lang="nb-NO" dirty="0" err="1" smtClean="0"/>
            <a:t>great</a:t>
          </a:r>
          <a:r>
            <a:rPr lang="nb-NO" dirty="0" smtClean="0"/>
            <a:t> 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err="1" smtClean="0"/>
            <a:t>Competent</a:t>
          </a:r>
          <a:r>
            <a:rPr lang="nb-NO" dirty="0" smtClean="0"/>
            <a:t> </a:t>
          </a:r>
          <a:r>
            <a:rPr lang="nb-NO" dirty="0" err="1" smtClean="0"/>
            <a:t>processing</a:t>
          </a:r>
          <a:r>
            <a:rPr lang="nb-NO" dirty="0" smtClean="0"/>
            <a:t> </a:t>
          </a:r>
          <a:r>
            <a:rPr lang="nb-NO" dirty="0" err="1" smtClean="0"/>
            <a:t>through</a:t>
          </a:r>
          <a:r>
            <a:rPr lang="nb-NO" dirty="0" smtClean="0"/>
            <a:t> </a:t>
          </a:r>
          <a:r>
            <a:rPr lang="nb-NO" dirty="0" err="1" smtClean="0"/>
            <a:t>the</a:t>
          </a:r>
          <a:r>
            <a:rPr lang="nb-NO" dirty="0" smtClean="0"/>
            <a:t> </a:t>
          </a:r>
          <a:r>
            <a:rPr lang="nb-NO" dirty="0" err="1" smtClean="0"/>
            <a:t>appropiate</a:t>
          </a:r>
          <a:r>
            <a:rPr lang="nb-NO" dirty="0" smtClean="0"/>
            <a:t> </a:t>
          </a:r>
          <a:r>
            <a:rPr lang="nb-NO" dirty="0" err="1" smtClean="0"/>
            <a:t>tool</a:t>
          </a:r>
          <a:r>
            <a:rPr lang="nb-NO" dirty="0" smtClean="0"/>
            <a:t>(s)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3BC9A11C-CF0B-49F3-B0C5-70B27E6BD019}">
      <dgm:prSet phldrT="[Text]"/>
      <dgm:spPr>
        <a:solidFill>
          <a:srgbClr val="C00000"/>
        </a:solidFill>
      </dgm:spPr>
      <dgm:t>
        <a:bodyPr/>
        <a:lstStyle/>
        <a:p>
          <a:r>
            <a:rPr lang="nb-NO" dirty="0" err="1" smtClean="0"/>
            <a:t>Unconvincing</a:t>
          </a:r>
          <a:r>
            <a:rPr lang="nb-NO" dirty="0" smtClean="0"/>
            <a:t> </a:t>
          </a:r>
          <a:r>
            <a:rPr lang="nb-NO" dirty="0" err="1" smtClean="0"/>
            <a:t>results</a:t>
          </a:r>
          <a:endParaRPr lang="en-US" dirty="0"/>
        </a:p>
      </dgm:t>
    </dgm:pt>
    <dgm:pt modelId="{8EB6DF17-6031-4F80-B238-F14E042B0F91}" type="parTrans" cxnId="{0DA8DD21-B858-4C48-A86A-F3BE4DBB1873}">
      <dgm:prSet/>
      <dgm:spPr/>
      <dgm:t>
        <a:bodyPr/>
        <a:lstStyle/>
        <a:p>
          <a:endParaRPr lang="en-US"/>
        </a:p>
      </dgm:t>
    </dgm:pt>
    <dgm:pt modelId="{46C73C4E-D8B9-4C15-B54E-7C494B2C33BC}" type="sibTrans" cxnId="{0DA8DD21-B858-4C48-A86A-F3BE4DBB1873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4ABDB5A3-B241-4966-8A3B-EB86C8E74C31}" type="pres">
      <dgm:prSet presAssocID="{3BC9A11C-CF0B-49F3-B0C5-70B27E6BD019}" presName="node" presStyleLbl="node1" presStyleIdx="2" presStyleCnt="3">
        <dgm:presLayoutVars>
          <dgm:bulletEnabled val="1"/>
        </dgm:presLayoutVars>
      </dgm:prSet>
      <dgm:spPr/>
    </dgm:pt>
  </dgm:ptLst>
  <dgm:cxnLst>
    <dgm:cxn modelId="{A8081123-0332-4273-9E2C-A88BF2D54E77}" type="presOf" srcId="{3BC9A11C-CF0B-49F3-B0C5-70B27E6BD019}" destId="{4ABDB5A3-B241-4966-8A3B-EB86C8E74C31}" srcOrd="0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0DA8DD21-B858-4C48-A86A-F3BE4DBB1873}" srcId="{5CCF58E1-D070-49D8-83F3-CDF1EC4008F5}" destId="{3BC9A11C-CF0B-49F3-B0C5-70B27E6BD019}" srcOrd="2" destOrd="0" parTransId="{8EB6DF17-6031-4F80-B238-F14E042B0F91}" sibTransId="{46C73C4E-D8B9-4C15-B54E-7C494B2C33BC}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C747920A-5E0F-43A7-9401-3DDDD59EEB7D}" type="presParOf" srcId="{FF17C44B-F77A-455D-916D-0F90BA51771E}" destId="{4ABDB5A3-B241-4966-8A3B-EB86C8E74C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EFBD18F-C433-4F49-BAFF-272535FDEBF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D2878034-C3C9-4B52-AAB4-458A25AAD7DE}">
      <dgm:prSet phldrT="[Text]"/>
      <dgm:spPr/>
      <dgm:t>
        <a:bodyPr/>
        <a:lstStyle/>
        <a:p>
          <a:r>
            <a:rPr lang="nb-NO" dirty="0" smtClean="0">
              <a:solidFill>
                <a:schemeClr val="bg1"/>
              </a:solidFill>
            </a:rPr>
            <a:t>The </a:t>
          </a:r>
          <a:r>
            <a:rPr lang="nb-NO" dirty="0" err="1" smtClean="0">
              <a:solidFill>
                <a:schemeClr val="bg1"/>
              </a:solidFill>
            </a:rPr>
            <a:t>tool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refuses</a:t>
          </a:r>
          <a:r>
            <a:rPr lang="nb-NO" dirty="0" smtClean="0">
              <a:solidFill>
                <a:schemeClr val="bg1"/>
              </a:solidFill>
            </a:rPr>
            <a:t> it and </a:t>
          </a:r>
          <a:r>
            <a:rPr lang="nb-NO" dirty="0" err="1" smtClean="0">
              <a:solidFill>
                <a:schemeClr val="bg1"/>
              </a:solidFill>
            </a:rPr>
            <a:t>gives</a:t>
          </a:r>
          <a:r>
            <a:rPr lang="nb-NO" dirty="0" smtClean="0">
              <a:solidFill>
                <a:schemeClr val="bg1"/>
              </a:solidFill>
            </a:rPr>
            <a:t> a </a:t>
          </a:r>
          <a:r>
            <a:rPr lang="nb-NO" dirty="0" err="1" smtClean="0">
              <a:solidFill>
                <a:schemeClr val="bg1"/>
              </a:solidFill>
            </a:rPr>
            <a:t>usefull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error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message</a:t>
          </a:r>
          <a:endParaRPr lang="en-US" dirty="0">
            <a:solidFill>
              <a:schemeClr val="bg1"/>
            </a:solidFill>
          </a:endParaRPr>
        </a:p>
      </dgm:t>
    </dgm:pt>
    <dgm:pt modelId="{5554BA5B-5B0E-4C12-BCD8-213F93528A6C}" type="parTrans" cxnId="{DDB33689-00F2-4564-B1CB-CFACBE3EF635}">
      <dgm:prSet/>
      <dgm:spPr/>
      <dgm:t>
        <a:bodyPr/>
        <a:lstStyle/>
        <a:p>
          <a:endParaRPr lang="en-US"/>
        </a:p>
      </dgm:t>
    </dgm:pt>
    <dgm:pt modelId="{812DD278-2BFC-4907-B54C-D79ECB962C98}" type="sibTrans" cxnId="{DDB33689-00F2-4564-B1CB-CFACBE3EF635}">
      <dgm:prSet/>
      <dgm:spPr/>
      <dgm:t>
        <a:bodyPr/>
        <a:lstStyle/>
        <a:p>
          <a:endParaRPr lang="en-US"/>
        </a:p>
      </dgm:t>
    </dgm:pt>
    <dgm:pt modelId="{D246EDB7-2CA3-4A17-8497-60462BAAAA5B}">
      <dgm:prSet phldrT="[Text]"/>
      <dgm:spPr/>
      <dgm:t>
        <a:bodyPr/>
        <a:lstStyle/>
        <a:p>
          <a:r>
            <a:rPr lang="nb-NO" dirty="0" smtClean="0">
              <a:solidFill>
                <a:schemeClr val="bg1"/>
              </a:solidFill>
            </a:rPr>
            <a:t>The </a:t>
          </a:r>
          <a:r>
            <a:rPr lang="nb-NO" dirty="0" err="1" smtClean="0">
              <a:solidFill>
                <a:schemeClr val="bg1"/>
              </a:solidFill>
            </a:rPr>
            <a:t>tool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refuses</a:t>
          </a:r>
          <a:r>
            <a:rPr lang="nb-NO" dirty="0" smtClean="0">
              <a:solidFill>
                <a:schemeClr val="bg1"/>
              </a:solidFill>
            </a:rPr>
            <a:t> it </a:t>
          </a:r>
          <a:r>
            <a:rPr lang="nb-NO" dirty="0" err="1" smtClean="0">
              <a:solidFill>
                <a:schemeClr val="bg1"/>
              </a:solidFill>
            </a:rPr>
            <a:t>with</a:t>
          </a:r>
          <a:r>
            <a:rPr lang="nb-NO" dirty="0" smtClean="0">
              <a:solidFill>
                <a:schemeClr val="bg1"/>
              </a:solidFill>
            </a:rPr>
            <a:t> a </a:t>
          </a:r>
          <a:r>
            <a:rPr lang="nb-NO" dirty="0" err="1" smtClean="0">
              <a:solidFill>
                <a:schemeClr val="bg1"/>
              </a:solidFill>
            </a:rPr>
            <a:t>generic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error</a:t>
          </a:r>
          <a:endParaRPr lang="en-US" dirty="0">
            <a:solidFill>
              <a:schemeClr val="bg1"/>
            </a:solidFill>
          </a:endParaRPr>
        </a:p>
      </dgm:t>
    </dgm:pt>
    <dgm:pt modelId="{A9FA9062-800A-400F-B44F-4F5B2226CF54}" type="parTrans" cxnId="{BE1E64DA-829A-4C3C-B3F6-764B1C37298A}">
      <dgm:prSet/>
      <dgm:spPr/>
      <dgm:t>
        <a:bodyPr/>
        <a:lstStyle/>
        <a:p>
          <a:endParaRPr lang="en-US"/>
        </a:p>
      </dgm:t>
    </dgm:pt>
    <dgm:pt modelId="{CE88A77E-BA43-4B99-9EA4-BAB6EDAA4961}" type="sibTrans" cxnId="{BE1E64DA-829A-4C3C-B3F6-764B1C37298A}">
      <dgm:prSet/>
      <dgm:spPr/>
      <dgm:t>
        <a:bodyPr/>
        <a:lstStyle/>
        <a:p>
          <a:endParaRPr lang="en-US"/>
        </a:p>
      </dgm:t>
    </dgm:pt>
    <dgm:pt modelId="{7DA95DB7-1547-4D9D-9B3F-3A28D293CCC2}">
      <dgm:prSet phldrT="[Text]"/>
      <dgm:spPr/>
      <dgm:t>
        <a:bodyPr/>
        <a:lstStyle/>
        <a:p>
          <a:r>
            <a:rPr lang="nb-NO" dirty="0" smtClean="0">
              <a:solidFill>
                <a:schemeClr val="bg1"/>
              </a:solidFill>
            </a:rPr>
            <a:t>The </a:t>
          </a:r>
          <a:r>
            <a:rPr lang="nb-NO" dirty="0" err="1" smtClean="0">
              <a:solidFill>
                <a:schemeClr val="bg1"/>
              </a:solidFill>
            </a:rPr>
            <a:t>tool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crashes</a:t>
          </a:r>
          <a:endParaRPr lang="en-US" dirty="0">
            <a:solidFill>
              <a:schemeClr val="bg1"/>
            </a:solidFill>
          </a:endParaRPr>
        </a:p>
      </dgm:t>
    </dgm:pt>
    <dgm:pt modelId="{2235BC47-40EE-49E8-A818-572CA5623A83}" type="parTrans" cxnId="{D130B60E-CEC8-4893-A2DC-3625C5010CB8}">
      <dgm:prSet/>
      <dgm:spPr/>
      <dgm:t>
        <a:bodyPr/>
        <a:lstStyle/>
        <a:p>
          <a:endParaRPr lang="en-US"/>
        </a:p>
      </dgm:t>
    </dgm:pt>
    <dgm:pt modelId="{1ADBD1E6-1B78-48F6-8950-1DDF3482721C}" type="sibTrans" cxnId="{D130B60E-CEC8-4893-A2DC-3625C5010CB8}">
      <dgm:prSet/>
      <dgm:spPr/>
      <dgm:t>
        <a:bodyPr/>
        <a:lstStyle/>
        <a:p>
          <a:endParaRPr lang="en-US"/>
        </a:p>
      </dgm:t>
    </dgm:pt>
    <dgm:pt modelId="{0CB283AA-998B-41FB-B368-5F405A132731}">
      <dgm:prSet phldrT="[Text]"/>
      <dgm:spPr/>
      <dgm:t>
        <a:bodyPr/>
        <a:lstStyle/>
        <a:p>
          <a:r>
            <a:rPr lang="nb-NO" dirty="0" smtClean="0">
              <a:solidFill>
                <a:schemeClr val="bg1"/>
              </a:solidFill>
            </a:rPr>
            <a:t>The </a:t>
          </a:r>
          <a:r>
            <a:rPr lang="nb-NO" dirty="0" err="1" smtClean="0">
              <a:solidFill>
                <a:schemeClr val="bg1"/>
              </a:solidFill>
            </a:rPr>
            <a:t>tool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accepts</a:t>
          </a:r>
          <a:r>
            <a:rPr lang="nb-NO" dirty="0" smtClean="0">
              <a:solidFill>
                <a:schemeClr val="bg1"/>
              </a:solidFill>
            </a:rPr>
            <a:t> </a:t>
          </a:r>
          <a:r>
            <a:rPr lang="nb-NO" dirty="0" err="1" smtClean="0">
              <a:solidFill>
                <a:schemeClr val="bg1"/>
              </a:solidFill>
            </a:rPr>
            <a:t>the</a:t>
          </a:r>
          <a:r>
            <a:rPr lang="nb-NO" dirty="0" smtClean="0">
              <a:solidFill>
                <a:schemeClr val="bg1"/>
              </a:solidFill>
            </a:rPr>
            <a:t> bad data</a:t>
          </a:r>
          <a:endParaRPr lang="en-US" dirty="0">
            <a:solidFill>
              <a:schemeClr val="bg1"/>
            </a:solidFill>
          </a:endParaRPr>
        </a:p>
      </dgm:t>
    </dgm:pt>
    <dgm:pt modelId="{D8D53E71-AF56-4B91-BE1A-8869874369FE}" type="parTrans" cxnId="{38A9D58E-99CE-45F9-BE0F-80829A48237B}">
      <dgm:prSet/>
      <dgm:spPr/>
      <dgm:t>
        <a:bodyPr/>
        <a:lstStyle/>
        <a:p>
          <a:endParaRPr lang="en-US"/>
        </a:p>
      </dgm:t>
    </dgm:pt>
    <dgm:pt modelId="{2D687F41-19FE-4A52-BCEA-CCC47D11DC2B}" type="sibTrans" cxnId="{38A9D58E-99CE-45F9-BE0F-80829A48237B}">
      <dgm:prSet/>
      <dgm:spPr/>
      <dgm:t>
        <a:bodyPr/>
        <a:lstStyle/>
        <a:p>
          <a:endParaRPr lang="en-US"/>
        </a:p>
      </dgm:t>
    </dgm:pt>
    <dgm:pt modelId="{D0758991-54CD-4E3E-BDDC-2AD420600243}" type="pres">
      <dgm:prSet presAssocID="{4EFBD18F-C433-4F49-BAFF-272535FDEBFC}" presName="Name0" presStyleCnt="0">
        <dgm:presLayoutVars>
          <dgm:dir/>
          <dgm:animLvl val="lvl"/>
          <dgm:resizeHandles val="exact"/>
        </dgm:presLayoutVars>
      </dgm:prSet>
      <dgm:spPr/>
    </dgm:pt>
    <dgm:pt modelId="{EE0512B3-5E2E-4EC8-9397-1339CEC3A7EA}" type="pres">
      <dgm:prSet presAssocID="{4EFBD18F-C433-4F49-BAFF-272535FDEBFC}" presName="dummy" presStyleCnt="0"/>
      <dgm:spPr/>
    </dgm:pt>
    <dgm:pt modelId="{AD20970B-696B-4BF6-BED5-162374D674BC}" type="pres">
      <dgm:prSet presAssocID="{4EFBD18F-C433-4F49-BAFF-272535FDEBFC}" presName="linH" presStyleCnt="0"/>
      <dgm:spPr/>
    </dgm:pt>
    <dgm:pt modelId="{82DDE125-878C-45EC-8AA6-BAF944AD4479}" type="pres">
      <dgm:prSet presAssocID="{4EFBD18F-C433-4F49-BAFF-272535FDEBFC}" presName="padding1" presStyleCnt="0"/>
      <dgm:spPr/>
    </dgm:pt>
    <dgm:pt modelId="{376D58F3-86E9-4293-AAD2-F242A49C4055}" type="pres">
      <dgm:prSet presAssocID="{D2878034-C3C9-4B52-AAB4-458A25AAD7DE}" presName="linV" presStyleCnt="0"/>
      <dgm:spPr/>
    </dgm:pt>
    <dgm:pt modelId="{06CD42BA-442A-4131-9D10-246E72C6471D}" type="pres">
      <dgm:prSet presAssocID="{D2878034-C3C9-4B52-AAB4-458A25AAD7DE}" presName="spVertical1" presStyleCnt="0"/>
      <dgm:spPr/>
    </dgm:pt>
    <dgm:pt modelId="{FF589CCE-31D2-4C95-A48E-ECD9696CAE09}" type="pres">
      <dgm:prSet presAssocID="{D2878034-C3C9-4B52-AAB4-458A25AAD7DE}" presName="parTx" presStyleLbl="revTx" presStyleIdx="0" presStyleCnt="4" custLinFactNeighborX="-31151">
        <dgm:presLayoutVars>
          <dgm:chMax val="0"/>
          <dgm:chPref val="0"/>
          <dgm:bulletEnabled val="1"/>
        </dgm:presLayoutVars>
      </dgm:prSet>
      <dgm:spPr/>
    </dgm:pt>
    <dgm:pt modelId="{73317B31-4E5C-46BC-B4E0-CABAB6FB4D9A}" type="pres">
      <dgm:prSet presAssocID="{D2878034-C3C9-4B52-AAB4-458A25AAD7DE}" presName="spVertical2" presStyleCnt="0"/>
      <dgm:spPr/>
    </dgm:pt>
    <dgm:pt modelId="{99D716FA-912F-4308-8A7B-379906001AC9}" type="pres">
      <dgm:prSet presAssocID="{D2878034-C3C9-4B52-AAB4-458A25AAD7DE}" presName="spVertical3" presStyleCnt="0"/>
      <dgm:spPr/>
    </dgm:pt>
    <dgm:pt modelId="{D06D5093-A115-4D61-B8AC-890F3D9D6061}" type="pres">
      <dgm:prSet presAssocID="{812DD278-2BFC-4907-B54C-D79ECB962C98}" presName="space" presStyleCnt="0"/>
      <dgm:spPr/>
    </dgm:pt>
    <dgm:pt modelId="{D9F573BE-EAD4-48C3-88C6-5D28FFEA6F30}" type="pres">
      <dgm:prSet presAssocID="{D246EDB7-2CA3-4A17-8497-60462BAAAA5B}" presName="linV" presStyleCnt="0"/>
      <dgm:spPr/>
    </dgm:pt>
    <dgm:pt modelId="{15B2D84B-7226-407B-8599-C7BE2F95D07B}" type="pres">
      <dgm:prSet presAssocID="{D246EDB7-2CA3-4A17-8497-60462BAAAA5B}" presName="spVertical1" presStyleCnt="0"/>
      <dgm:spPr/>
    </dgm:pt>
    <dgm:pt modelId="{BC44EC5A-5AF0-4BE4-A615-C71565CC9670}" type="pres">
      <dgm:prSet presAssocID="{D246EDB7-2CA3-4A17-8497-60462BAAAA5B}" presName="parTx" presStyleLbl="revTx" presStyleIdx="1" presStyleCnt="4" custLinFactNeighborX="-25356" custLinFactNeighborY="-3158">
        <dgm:presLayoutVars>
          <dgm:chMax val="0"/>
          <dgm:chPref val="0"/>
          <dgm:bulletEnabled val="1"/>
        </dgm:presLayoutVars>
      </dgm:prSet>
      <dgm:spPr/>
    </dgm:pt>
    <dgm:pt modelId="{01177B1E-692E-494E-ADB1-A2BB8CC3EF0F}" type="pres">
      <dgm:prSet presAssocID="{D246EDB7-2CA3-4A17-8497-60462BAAAA5B}" presName="spVertical2" presStyleCnt="0"/>
      <dgm:spPr/>
    </dgm:pt>
    <dgm:pt modelId="{5652366A-2D93-4685-9362-19F921C7C05F}" type="pres">
      <dgm:prSet presAssocID="{D246EDB7-2CA3-4A17-8497-60462BAAAA5B}" presName="spVertical3" presStyleCnt="0"/>
      <dgm:spPr/>
    </dgm:pt>
    <dgm:pt modelId="{BF927FAD-9DF6-43F4-B1D6-32C02A4E617E}" type="pres">
      <dgm:prSet presAssocID="{CE88A77E-BA43-4B99-9EA4-BAB6EDAA4961}" presName="space" presStyleCnt="0"/>
      <dgm:spPr/>
    </dgm:pt>
    <dgm:pt modelId="{FCD21265-F81D-4207-B4AD-EDA609EBFC19}" type="pres">
      <dgm:prSet presAssocID="{7DA95DB7-1547-4D9D-9B3F-3A28D293CCC2}" presName="linV" presStyleCnt="0"/>
      <dgm:spPr/>
    </dgm:pt>
    <dgm:pt modelId="{46B1C79C-4131-41BE-A8B9-6F95C2B73827}" type="pres">
      <dgm:prSet presAssocID="{7DA95DB7-1547-4D9D-9B3F-3A28D293CCC2}" presName="spVertical1" presStyleCnt="0"/>
      <dgm:spPr/>
    </dgm:pt>
    <dgm:pt modelId="{501813AE-973A-4FC1-ACA8-6375AFCC3F27}" type="pres">
      <dgm:prSet presAssocID="{7DA95DB7-1547-4D9D-9B3F-3A28D293CCC2}" presName="parTx" presStyleLbl="revTx" presStyleIdx="2" presStyleCnt="4" custLinFactNeighborX="-30427" custLinFactNeighborY="1579">
        <dgm:presLayoutVars>
          <dgm:chMax val="0"/>
          <dgm:chPref val="0"/>
          <dgm:bulletEnabled val="1"/>
        </dgm:presLayoutVars>
      </dgm:prSet>
      <dgm:spPr/>
    </dgm:pt>
    <dgm:pt modelId="{C0DE9007-A145-4ED8-B30E-A54ABD1D76DD}" type="pres">
      <dgm:prSet presAssocID="{7DA95DB7-1547-4D9D-9B3F-3A28D293CCC2}" presName="spVertical2" presStyleCnt="0"/>
      <dgm:spPr/>
    </dgm:pt>
    <dgm:pt modelId="{393C667B-84B8-4EFF-B112-448D229D785E}" type="pres">
      <dgm:prSet presAssocID="{7DA95DB7-1547-4D9D-9B3F-3A28D293CCC2}" presName="spVertical3" presStyleCnt="0"/>
      <dgm:spPr/>
    </dgm:pt>
    <dgm:pt modelId="{21E1A55F-4E0B-4A35-A2FB-E40FB0280F84}" type="pres">
      <dgm:prSet presAssocID="{1ADBD1E6-1B78-48F6-8950-1DDF3482721C}" presName="space" presStyleCnt="0"/>
      <dgm:spPr/>
    </dgm:pt>
    <dgm:pt modelId="{8A40E812-B4AD-485F-BE4B-823549F74C23}" type="pres">
      <dgm:prSet presAssocID="{0CB283AA-998B-41FB-B368-5F405A132731}" presName="linV" presStyleCnt="0"/>
      <dgm:spPr/>
    </dgm:pt>
    <dgm:pt modelId="{0BED4464-9CAA-4D6A-B149-E175D8CE077C}" type="pres">
      <dgm:prSet presAssocID="{0CB283AA-998B-41FB-B368-5F405A132731}" presName="spVertical1" presStyleCnt="0"/>
      <dgm:spPr/>
    </dgm:pt>
    <dgm:pt modelId="{97ACF224-FAAB-4DFA-BEE0-C947D4D3528F}" type="pres">
      <dgm:prSet presAssocID="{0CB283AA-998B-41FB-B368-5F405A132731}" presName="par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BA4EAAD5-7FC9-49B5-A47B-1F006551FB18}" type="pres">
      <dgm:prSet presAssocID="{0CB283AA-998B-41FB-B368-5F405A132731}" presName="spVertical2" presStyleCnt="0"/>
      <dgm:spPr/>
    </dgm:pt>
    <dgm:pt modelId="{15A417DD-B6E8-4DDF-B9B9-D680A62DCF10}" type="pres">
      <dgm:prSet presAssocID="{0CB283AA-998B-41FB-B368-5F405A132731}" presName="spVertical3" presStyleCnt="0"/>
      <dgm:spPr/>
    </dgm:pt>
    <dgm:pt modelId="{3B8567B0-CD28-4085-B6D5-9192AAD7AF06}" type="pres">
      <dgm:prSet presAssocID="{4EFBD18F-C433-4F49-BAFF-272535FDEBFC}" presName="padding2" presStyleCnt="0"/>
      <dgm:spPr/>
    </dgm:pt>
    <dgm:pt modelId="{5309DA95-C1B5-483E-868D-E8E4D3AA5C4F}" type="pres">
      <dgm:prSet presAssocID="{4EFBD18F-C433-4F49-BAFF-272535FDEBFC}" presName="negArrow" presStyleCnt="0"/>
      <dgm:spPr/>
    </dgm:pt>
    <dgm:pt modelId="{3B34E137-A91D-4F9F-98DA-78FA2E0C5439}" type="pres">
      <dgm:prSet presAssocID="{4EFBD18F-C433-4F49-BAFF-272535FDEBFC}" presName="backgroundArrow" presStyleLbl="node1" presStyleIdx="0" presStyleCnt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E6A6F2F6-5ECD-4889-8544-55548122FBE0}" type="presOf" srcId="{7DA95DB7-1547-4D9D-9B3F-3A28D293CCC2}" destId="{501813AE-973A-4FC1-ACA8-6375AFCC3F27}" srcOrd="0" destOrd="0" presId="urn:microsoft.com/office/officeart/2005/8/layout/hProcess3"/>
    <dgm:cxn modelId="{DDB33689-00F2-4564-B1CB-CFACBE3EF635}" srcId="{4EFBD18F-C433-4F49-BAFF-272535FDEBFC}" destId="{D2878034-C3C9-4B52-AAB4-458A25AAD7DE}" srcOrd="0" destOrd="0" parTransId="{5554BA5B-5B0E-4C12-BCD8-213F93528A6C}" sibTransId="{812DD278-2BFC-4907-B54C-D79ECB962C98}"/>
    <dgm:cxn modelId="{D130B60E-CEC8-4893-A2DC-3625C5010CB8}" srcId="{4EFBD18F-C433-4F49-BAFF-272535FDEBFC}" destId="{7DA95DB7-1547-4D9D-9B3F-3A28D293CCC2}" srcOrd="2" destOrd="0" parTransId="{2235BC47-40EE-49E8-A818-572CA5623A83}" sibTransId="{1ADBD1E6-1B78-48F6-8950-1DDF3482721C}"/>
    <dgm:cxn modelId="{38A9D58E-99CE-45F9-BE0F-80829A48237B}" srcId="{4EFBD18F-C433-4F49-BAFF-272535FDEBFC}" destId="{0CB283AA-998B-41FB-B368-5F405A132731}" srcOrd="3" destOrd="0" parTransId="{D8D53E71-AF56-4B91-BE1A-8869874369FE}" sibTransId="{2D687F41-19FE-4A52-BCEA-CCC47D11DC2B}"/>
    <dgm:cxn modelId="{623D1FA0-7123-445C-9F0D-6E967BF41998}" type="presOf" srcId="{D2878034-C3C9-4B52-AAB4-458A25AAD7DE}" destId="{FF589CCE-31D2-4C95-A48E-ECD9696CAE09}" srcOrd="0" destOrd="0" presId="urn:microsoft.com/office/officeart/2005/8/layout/hProcess3"/>
    <dgm:cxn modelId="{AE6E6D2A-7E50-40C6-9142-8BC911974010}" type="presOf" srcId="{0CB283AA-998B-41FB-B368-5F405A132731}" destId="{97ACF224-FAAB-4DFA-BEE0-C947D4D3528F}" srcOrd="0" destOrd="0" presId="urn:microsoft.com/office/officeart/2005/8/layout/hProcess3"/>
    <dgm:cxn modelId="{E35389C8-4F77-498C-A443-BDCFB769B387}" type="presOf" srcId="{4EFBD18F-C433-4F49-BAFF-272535FDEBFC}" destId="{D0758991-54CD-4E3E-BDDC-2AD420600243}" srcOrd="0" destOrd="0" presId="urn:microsoft.com/office/officeart/2005/8/layout/hProcess3"/>
    <dgm:cxn modelId="{3A6A2948-21FE-46A9-91CB-D48D05F6F2FB}" type="presOf" srcId="{D246EDB7-2CA3-4A17-8497-60462BAAAA5B}" destId="{BC44EC5A-5AF0-4BE4-A615-C71565CC9670}" srcOrd="0" destOrd="0" presId="urn:microsoft.com/office/officeart/2005/8/layout/hProcess3"/>
    <dgm:cxn modelId="{BE1E64DA-829A-4C3C-B3F6-764B1C37298A}" srcId="{4EFBD18F-C433-4F49-BAFF-272535FDEBFC}" destId="{D246EDB7-2CA3-4A17-8497-60462BAAAA5B}" srcOrd="1" destOrd="0" parTransId="{A9FA9062-800A-400F-B44F-4F5B2226CF54}" sibTransId="{CE88A77E-BA43-4B99-9EA4-BAB6EDAA4961}"/>
    <dgm:cxn modelId="{CFF45B57-133E-4BD1-9FD7-852771057770}" type="presParOf" srcId="{D0758991-54CD-4E3E-BDDC-2AD420600243}" destId="{EE0512B3-5E2E-4EC8-9397-1339CEC3A7EA}" srcOrd="0" destOrd="0" presId="urn:microsoft.com/office/officeart/2005/8/layout/hProcess3"/>
    <dgm:cxn modelId="{420B10C3-0746-4790-8083-571D21B11C35}" type="presParOf" srcId="{D0758991-54CD-4E3E-BDDC-2AD420600243}" destId="{AD20970B-696B-4BF6-BED5-162374D674BC}" srcOrd="1" destOrd="0" presId="urn:microsoft.com/office/officeart/2005/8/layout/hProcess3"/>
    <dgm:cxn modelId="{EDC0276A-6C5D-4E70-ADD2-863D2B9EF2BB}" type="presParOf" srcId="{AD20970B-696B-4BF6-BED5-162374D674BC}" destId="{82DDE125-878C-45EC-8AA6-BAF944AD4479}" srcOrd="0" destOrd="0" presId="urn:microsoft.com/office/officeart/2005/8/layout/hProcess3"/>
    <dgm:cxn modelId="{9509209B-E3E9-444D-9ADB-B62328FA96A6}" type="presParOf" srcId="{AD20970B-696B-4BF6-BED5-162374D674BC}" destId="{376D58F3-86E9-4293-AAD2-F242A49C4055}" srcOrd="1" destOrd="0" presId="urn:microsoft.com/office/officeart/2005/8/layout/hProcess3"/>
    <dgm:cxn modelId="{6F706141-BD20-4B06-8384-85E53C3D8D9F}" type="presParOf" srcId="{376D58F3-86E9-4293-AAD2-F242A49C4055}" destId="{06CD42BA-442A-4131-9D10-246E72C6471D}" srcOrd="0" destOrd="0" presId="urn:microsoft.com/office/officeart/2005/8/layout/hProcess3"/>
    <dgm:cxn modelId="{C82201F6-186D-4935-81D3-7D6B127599D8}" type="presParOf" srcId="{376D58F3-86E9-4293-AAD2-F242A49C4055}" destId="{FF589CCE-31D2-4C95-A48E-ECD9696CAE09}" srcOrd="1" destOrd="0" presId="urn:microsoft.com/office/officeart/2005/8/layout/hProcess3"/>
    <dgm:cxn modelId="{3AFC6567-074D-4258-B12B-62F9997D160A}" type="presParOf" srcId="{376D58F3-86E9-4293-AAD2-F242A49C4055}" destId="{73317B31-4E5C-46BC-B4E0-CABAB6FB4D9A}" srcOrd="2" destOrd="0" presId="urn:microsoft.com/office/officeart/2005/8/layout/hProcess3"/>
    <dgm:cxn modelId="{8ABDD1C2-09BE-46B4-A488-78DE5E43DCAA}" type="presParOf" srcId="{376D58F3-86E9-4293-AAD2-F242A49C4055}" destId="{99D716FA-912F-4308-8A7B-379906001AC9}" srcOrd="3" destOrd="0" presId="urn:microsoft.com/office/officeart/2005/8/layout/hProcess3"/>
    <dgm:cxn modelId="{96F1C5FB-53F7-4206-AFF3-E569A90CDDC6}" type="presParOf" srcId="{AD20970B-696B-4BF6-BED5-162374D674BC}" destId="{D06D5093-A115-4D61-B8AC-890F3D9D6061}" srcOrd="2" destOrd="0" presId="urn:microsoft.com/office/officeart/2005/8/layout/hProcess3"/>
    <dgm:cxn modelId="{1441702C-D9AA-43D7-A8C5-AD5DEF31E105}" type="presParOf" srcId="{AD20970B-696B-4BF6-BED5-162374D674BC}" destId="{D9F573BE-EAD4-48C3-88C6-5D28FFEA6F30}" srcOrd="3" destOrd="0" presId="urn:microsoft.com/office/officeart/2005/8/layout/hProcess3"/>
    <dgm:cxn modelId="{B0D86813-0C50-420A-A42B-226C6705790F}" type="presParOf" srcId="{D9F573BE-EAD4-48C3-88C6-5D28FFEA6F30}" destId="{15B2D84B-7226-407B-8599-C7BE2F95D07B}" srcOrd="0" destOrd="0" presId="urn:microsoft.com/office/officeart/2005/8/layout/hProcess3"/>
    <dgm:cxn modelId="{2A3993FB-7999-434C-ABBB-6205E414E889}" type="presParOf" srcId="{D9F573BE-EAD4-48C3-88C6-5D28FFEA6F30}" destId="{BC44EC5A-5AF0-4BE4-A615-C71565CC9670}" srcOrd="1" destOrd="0" presId="urn:microsoft.com/office/officeart/2005/8/layout/hProcess3"/>
    <dgm:cxn modelId="{13D43195-1E76-4AD1-9A8C-719A1BEFBADB}" type="presParOf" srcId="{D9F573BE-EAD4-48C3-88C6-5D28FFEA6F30}" destId="{01177B1E-692E-494E-ADB1-A2BB8CC3EF0F}" srcOrd="2" destOrd="0" presId="urn:microsoft.com/office/officeart/2005/8/layout/hProcess3"/>
    <dgm:cxn modelId="{FFB715AB-E83F-48BA-80E1-677AF47E4700}" type="presParOf" srcId="{D9F573BE-EAD4-48C3-88C6-5D28FFEA6F30}" destId="{5652366A-2D93-4685-9362-19F921C7C05F}" srcOrd="3" destOrd="0" presId="urn:microsoft.com/office/officeart/2005/8/layout/hProcess3"/>
    <dgm:cxn modelId="{CD0BC1E1-8DB0-43A2-9716-5E39D9336241}" type="presParOf" srcId="{AD20970B-696B-4BF6-BED5-162374D674BC}" destId="{BF927FAD-9DF6-43F4-B1D6-32C02A4E617E}" srcOrd="4" destOrd="0" presId="urn:microsoft.com/office/officeart/2005/8/layout/hProcess3"/>
    <dgm:cxn modelId="{2428E481-330F-4A86-85F5-6CF9B6CD7DD6}" type="presParOf" srcId="{AD20970B-696B-4BF6-BED5-162374D674BC}" destId="{FCD21265-F81D-4207-B4AD-EDA609EBFC19}" srcOrd="5" destOrd="0" presId="urn:microsoft.com/office/officeart/2005/8/layout/hProcess3"/>
    <dgm:cxn modelId="{0C4CC428-3F8B-4EFB-8604-F60FF9D1C5C3}" type="presParOf" srcId="{FCD21265-F81D-4207-B4AD-EDA609EBFC19}" destId="{46B1C79C-4131-41BE-A8B9-6F95C2B73827}" srcOrd="0" destOrd="0" presId="urn:microsoft.com/office/officeart/2005/8/layout/hProcess3"/>
    <dgm:cxn modelId="{74D15A4B-3D8E-4021-8BAD-18A061EBD8B1}" type="presParOf" srcId="{FCD21265-F81D-4207-B4AD-EDA609EBFC19}" destId="{501813AE-973A-4FC1-ACA8-6375AFCC3F27}" srcOrd="1" destOrd="0" presId="urn:microsoft.com/office/officeart/2005/8/layout/hProcess3"/>
    <dgm:cxn modelId="{316A27F7-9BEF-442D-B489-8514D91F82C9}" type="presParOf" srcId="{FCD21265-F81D-4207-B4AD-EDA609EBFC19}" destId="{C0DE9007-A145-4ED8-B30E-A54ABD1D76DD}" srcOrd="2" destOrd="0" presId="urn:microsoft.com/office/officeart/2005/8/layout/hProcess3"/>
    <dgm:cxn modelId="{2A85D419-929C-41D3-B08C-FA061AC35AA0}" type="presParOf" srcId="{FCD21265-F81D-4207-B4AD-EDA609EBFC19}" destId="{393C667B-84B8-4EFF-B112-448D229D785E}" srcOrd="3" destOrd="0" presId="urn:microsoft.com/office/officeart/2005/8/layout/hProcess3"/>
    <dgm:cxn modelId="{66028B95-BC5B-474F-84DA-5DC17CCFE034}" type="presParOf" srcId="{AD20970B-696B-4BF6-BED5-162374D674BC}" destId="{21E1A55F-4E0B-4A35-A2FB-E40FB0280F84}" srcOrd="6" destOrd="0" presId="urn:microsoft.com/office/officeart/2005/8/layout/hProcess3"/>
    <dgm:cxn modelId="{58B89409-94AF-4EE3-8ED8-CD0E51E8DE4E}" type="presParOf" srcId="{AD20970B-696B-4BF6-BED5-162374D674BC}" destId="{8A40E812-B4AD-485F-BE4B-823549F74C23}" srcOrd="7" destOrd="0" presId="urn:microsoft.com/office/officeart/2005/8/layout/hProcess3"/>
    <dgm:cxn modelId="{E3BC44BD-4F23-484B-BB04-0BF369C391B8}" type="presParOf" srcId="{8A40E812-B4AD-485F-BE4B-823549F74C23}" destId="{0BED4464-9CAA-4D6A-B149-E175D8CE077C}" srcOrd="0" destOrd="0" presId="urn:microsoft.com/office/officeart/2005/8/layout/hProcess3"/>
    <dgm:cxn modelId="{7741EBFD-F774-41CE-8659-F911D51A2BC1}" type="presParOf" srcId="{8A40E812-B4AD-485F-BE4B-823549F74C23}" destId="{97ACF224-FAAB-4DFA-BEE0-C947D4D3528F}" srcOrd="1" destOrd="0" presId="urn:microsoft.com/office/officeart/2005/8/layout/hProcess3"/>
    <dgm:cxn modelId="{EE86F5FA-6CAF-46C5-96E4-C948EB53F6DE}" type="presParOf" srcId="{8A40E812-B4AD-485F-BE4B-823549F74C23}" destId="{BA4EAAD5-7FC9-49B5-A47B-1F006551FB18}" srcOrd="2" destOrd="0" presId="urn:microsoft.com/office/officeart/2005/8/layout/hProcess3"/>
    <dgm:cxn modelId="{591E3E62-3E9B-476C-BCF8-1781AE1228CA}" type="presParOf" srcId="{8A40E812-B4AD-485F-BE4B-823549F74C23}" destId="{15A417DD-B6E8-4DDF-B9B9-D680A62DCF10}" srcOrd="3" destOrd="0" presId="urn:microsoft.com/office/officeart/2005/8/layout/hProcess3"/>
    <dgm:cxn modelId="{8559A67A-64C3-4A57-B9D5-AB6B9587A298}" type="presParOf" srcId="{AD20970B-696B-4BF6-BED5-162374D674BC}" destId="{3B8567B0-CD28-4085-B6D5-9192AAD7AF06}" srcOrd="8" destOrd="0" presId="urn:microsoft.com/office/officeart/2005/8/layout/hProcess3"/>
    <dgm:cxn modelId="{EAFD79AA-7BF7-4EC5-8944-270E534D642C}" type="presParOf" srcId="{AD20970B-696B-4BF6-BED5-162374D674BC}" destId="{5309DA95-C1B5-483E-868D-E8E4D3AA5C4F}" srcOrd="9" destOrd="0" presId="urn:microsoft.com/office/officeart/2005/8/layout/hProcess3"/>
    <dgm:cxn modelId="{11FA36C8-9098-4DF1-A8D1-C09B5506F7BC}" type="presParOf" srcId="{AD20970B-696B-4BF6-BED5-162374D674BC}" destId="{3B34E137-A91D-4F9F-98DA-78FA2E0C5439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Great, </a:t>
          </a:r>
          <a:r>
            <a:rPr lang="nb-NO" dirty="0" err="1" smtClean="0"/>
            <a:t>complete</a:t>
          </a:r>
          <a:r>
            <a:rPr lang="nb-NO" dirty="0" smtClean="0"/>
            <a:t> 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err="1" smtClean="0"/>
            <a:t>Competent</a:t>
          </a:r>
          <a:r>
            <a:rPr lang="nb-NO" dirty="0" smtClean="0"/>
            <a:t> </a:t>
          </a:r>
          <a:r>
            <a:rPr lang="nb-NO" dirty="0" err="1" smtClean="0"/>
            <a:t>processing</a:t>
          </a:r>
          <a:r>
            <a:rPr lang="nb-NO" dirty="0" smtClean="0"/>
            <a:t> </a:t>
          </a:r>
          <a:r>
            <a:rPr lang="nb-NO" dirty="0" err="1" smtClean="0"/>
            <a:t>through</a:t>
          </a:r>
          <a:r>
            <a:rPr lang="nb-NO" dirty="0" smtClean="0"/>
            <a:t> </a:t>
          </a:r>
          <a:r>
            <a:rPr lang="nb-NO" dirty="0" err="1" smtClean="0"/>
            <a:t>the</a:t>
          </a:r>
          <a:r>
            <a:rPr lang="nb-NO" dirty="0" smtClean="0"/>
            <a:t> </a:t>
          </a:r>
          <a:r>
            <a:rPr lang="nb-NO" dirty="0" err="1" smtClean="0"/>
            <a:t>appropiate</a:t>
          </a:r>
          <a:r>
            <a:rPr lang="nb-NO" dirty="0" smtClean="0"/>
            <a:t> </a:t>
          </a:r>
          <a:r>
            <a:rPr lang="nb-NO" dirty="0" err="1" smtClean="0"/>
            <a:t>tool</a:t>
          </a:r>
          <a:r>
            <a:rPr lang="nb-NO" dirty="0" smtClean="0"/>
            <a:t>(s)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Convincing</a:t>
          </a:r>
          <a:r>
            <a:rPr lang="nb-NO" dirty="0" smtClean="0"/>
            <a:t> </a:t>
          </a:r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9EC5E96B-E4EA-4CB7-99F9-6A62E6957DA3}" type="pres">
      <dgm:prSet presAssocID="{D4AE4309-7CF0-4997-B280-A2E18C32916F}" presName="node" presStyleLbl="node1" presStyleIdx="2" presStyleCnt="3">
        <dgm:presLayoutVars>
          <dgm:bulletEnabled val="1"/>
        </dgm:presLayoutVars>
      </dgm:prSet>
      <dgm:spPr/>
    </dgm:pt>
  </dgm:ptLst>
  <dgm:cxnLst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nb-NO" dirty="0" smtClean="0"/>
            <a:t>Great, </a:t>
          </a:r>
          <a:r>
            <a:rPr lang="nb-NO" dirty="0" err="1" smtClean="0"/>
            <a:t>complete</a:t>
          </a:r>
          <a:r>
            <a:rPr lang="nb-NO" dirty="0" smtClean="0"/>
            <a:t> 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nb-NO" dirty="0" err="1" smtClean="0"/>
            <a:t>Competent</a:t>
          </a:r>
          <a:r>
            <a:rPr lang="nb-NO" dirty="0" smtClean="0"/>
            <a:t> </a:t>
          </a:r>
          <a:r>
            <a:rPr lang="nb-NO" dirty="0" err="1" smtClean="0"/>
            <a:t>processing</a:t>
          </a:r>
          <a:r>
            <a:rPr lang="nb-NO" dirty="0" smtClean="0"/>
            <a:t> </a:t>
          </a:r>
          <a:r>
            <a:rPr lang="nb-NO" dirty="0" err="1" smtClean="0"/>
            <a:t>through</a:t>
          </a:r>
          <a:r>
            <a:rPr lang="nb-NO" dirty="0" smtClean="0"/>
            <a:t> </a:t>
          </a:r>
          <a:r>
            <a:rPr lang="nb-NO" dirty="0" err="1" smtClean="0"/>
            <a:t>the</a:t>
          </a:r>
          <a:r>
            <a:rPr lang="nb-NO" dirty="0" smtClean="0"/>
            <a:t> </a:t>
          </a:r>
          <a:r>
            <a:rPr lang="nb-NO" dirty="0" err="1" smtClean="0"/>
            <a:t>appropiate</a:t>
          </a:r>
          <a:r>
            <a:rPr lang="nb-NO" dirty="0" smtClean="0"/>
            <a:t> </a:t>
          </a:r>
          <a:r>
            <a:rPr lang="nb-NO" dirty="0" err="1" smtClean="0"/>
            <a:t>tool</a:t>
          </a:r>
          <a:r>
            <a:rPr lang="nb-NO" dirty="0" smtClean="0"/>
            <a:t>(s)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Convincing</a:t>
          </a:r>
          <a:r>
            <a:rPr lang="nb-NO" dirty="0" smtClean="0"/>
            <a:t> </a:t>
          </a:r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2"/>
      <dgm:spPr/>
    </dgm:pt>
    <dgm:pt modelId="{F91A9396-1ACF-46F6-86E0-784E27AC7F29}" type="pres">
      <dgm:prSet presAssocID="{24C622EF-770E-4B2A-9DA7-99B706446A96}" presName="connectorText" presStyleLbl="sibTrans2D1" presStyleIdx="0" presStyleCnt="2"/>
      <dgm:spPr/>
    </dgm:pt>
    <dgm:pt modelId="{B35ABD31-DEFE-49CB-BE46-028A5AEC1E36}" type="pres">
      <dgm:prSet presAssocID="{3A65E017-752E-42A9-83F5-AF0A714ED62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4A676-C0D0-4834-80EA-455F22273FA5}" type="pres">
      <dgm:prSet presAssocID="{9E3FF38A-4730-4010-8F69-AC2A377472EE}" presName="sibTrans" presStyleLbl="sibTrans2D1" presStyleIdx="1" presStyleCnt="2"/>
      <dgm:spPr/>
    </dgm:pt>
    <dgm:pt modelId="{9EE10DBF-6C26-4E75-A892-4A0663DEA0E8}" type="pres">
      <dgm:prSet presAssocID="{9E3FF38A-4730-4010-8F69-AC2A377472EE}" presName="connectorText" presStyleLbl="sibTrans2D1" presStyleIdx="1" presStyleCnt="2"/>
      <dgm:spPr/>
    </dgm:pt>
    <dgm:pt modelId="{9EC5E96B-E4EA-4CB7-99F9-6A62E6957DA3}" type="pres">
      <dgm:prSet presAssocID="{D4AE4309-7CF0-4997-B280-A2E18C32916F}" presName="node" presStyleLbl="node1" presStyleIdx="2" presStyleCnt="3">
        <dgm:presLayoutVars>
          <dgm:bulletEnabled val="1"/>
        </dgm:presLayoutVars>
      </dgm:prSet>
      <dgm:spPr/>
    </dgm:pt>
  </dgm:ptLst>
  <dgm:cxnLst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C6009F-3EAB-45E1-8D41-8210C269C326}" type="doc">
      <dgm:prSet loTypeId="urn:microsoft.com/office/officeart/2005/8/layout/hList7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B2316-9642-4C4A-9126-5144AC963BFF}">
      <dgm:prSet phldrT="[Text]"/>
      <dgm:spPr/>
      <dgm:t>
        <a:bodyPr/>
        <a:lstStyle/>
        <a:p>
          <a:r>
            <a:rPr lang="nb-NO" dirty="0" smtClean="0"/>
            <a:t>In </a:t>
          </a:r>
          <a:r>
            <a:rPr lang="nb-NO" dirty="0" err="1" smtClean="0"/>
            <a:t>accordance</a:t>
          </a:r>
          <a:r>
            <a:rPr lang="nb-NO" dirty="0" smtClean="0"/>
            <a:t> to a </a:t>
          </a:r>
          <a:r>
            <a:rPr lang="nb-NO" dirty="0" err="1" smtClean="0"/>
            <a:t>priori</a:t>
          </a:r>
          <a:r>
            <a:rPr lang="nb-NO" dirty="0" smtClean="0"/>
            <a:t> – </a:t>
          </a:r>
          <a:r>
            <a:rPr lang="nb-NO" dirty="0" err="1" smtClean="0"/>
            <a:t>can</a:t>
          </a:r>
          <a:r>
            <a:rPr lang="nb-NO" dirty="0" smtClean="0"/>
            <a:t> be </a:t>
          </a:r>
          <a:r>
            <a:rPr lang="nb-NO" dirty="0" err="1" smtClean="0"/>
            <a:t>logically</a:t>
          </a:r>
          <a:r>
            <a:rPr lang="nb-NO" dirty="0" smtClean="0"/>
            <a:t> </a:t>
          </a:r>
          <a:r>
            <a:rPr lang="nb-NO" dirty="0" err="1" smtClean="0"/>
            <a:t>explained</a:t>
          </a:r>
          <a:endParaRPr lang="en-US" dirty="0"/>
        </a:p>
      </dgm:t>
    </dgm:pt>
    <dgm:pt modelId="{5AA0D7C6-555A-4144-AFDE-5BF4F76597F7}" type="parTrans" cxnId="{EAC129F0-5460-4938-A518-110F2B335925}">
      <dgm:prSet/>
      <dgm:spPr/>
      <dgm:t>
        <a:bodyPr/>
        <a:lstStyle/>
        <a:p>
          <a:endParaRPr lang="en-US"/>
        </a:p>
      </dgm:t>
    </dgm:pt>
    <dgm:pt modelId="{890EBFEE-4490-43F0-9926-D25AD2862FAC}" type="sibTrans" cxnId="{EAC129F0-5460-4938-A518-110F2B335925}">
      <dgm:prSet/>
      <dgm:spPr/>
      <dgm:t>
        <a:bodyPr/>
        <a:lstStyle/>
        <a:p>
          <a:endParaRPr lang="en-US"/>
        </a:p>
      </dgm:t>
    </dgm:pt>
    <dgm:pt modelId="{9DC5091A-140C-4513-A04F-981F99546CD6}">
      <dgm:prSet phldrT="[Text]"/>
      <dgm:spPr/>
      <dgm:t>
        <a:bodyPr/>
        <a:lstStyle/>
        <a:p>
          <a:r>
            <a:rPr lang="nb-NO" dirty="0" smtClean="0"/>
            <a:t>Not </a:t>
          </a:r>
          <a:r>
            <a:rPr lang="nb-NO" dirty="0" err="1" smtClean="0"/>
            <a:t>raising</a:t>
          </a:r>
          <a:r>
            <a:rPr lang="nb-NO" dirty="0" smtClean="0"/>
            <a:t> alarm – </a:t>
          </a:r>
          <a:r>
            <a:rPr lang="nb-NO" dirty="0" err="1" smtClean="0"/>
            <a:t>no</a:t>
          </a:r>
          <a:r>
            <a:rPr lang="nb-NO" dirty="0" smtClean="0"/>
            <a:t> </a:t>
          </a:r>
          <a:r>
            <a:rPr lang="nb-NO" dirty="0" err="1" smtClean="0"/>
            <a:t>strong</a:t>
          </a:r>
          <a:r>
            <a:rPr lang="nb-NO" dirty="0" smtClean="0"/>
            <a:t> a </a:t>
          </a:r>
          <a:r>
            <a:rPr lang="nb-NO" dirty="0" err="1" smtClean="0"/>
            <a:t>priori</a:t>
          </a:r>
          <a:endParaRPr lang="en-US" dirty="0"/>
        </a:p>
      </dgm:t>
    </dgm:pt>
    <dgm:pt modelId="{724ED266-25FB-4138-9BB1-721B00102166}" type="parTrans" cxnId="{79068911-2F45-4FA8-8F4E-242C4437F137}">
      <dgm:prSet/>
      <dgm:spPr/>
      <dgm:t>
        <a:bodyPr/>
        <a:lstStyle/>
        <a:p>
          <a:endParaRPr lang="en-US"/>
        </a:p>
      </dgm:t>
    </dgm:pt>
    <dgm:pt modelId="{F552447F-1B45-42C5-9914-E6AFF8527BA4}" type="sibTrans" cxnId="{79068911-2F45-4FA8-8F4E-242C4437F137}">
      <dgm:prSet/>
      <dgm:spPr/>
      <dgm:t>
        <a:bodyPr/>
        <a:lstStyle/>
        <a:p>
          <a:endParaRPr lang="en-US"/>
        </a:p>
      </dgm:t>
    </dgm:pt>
    <dgm:pt modelId="{9B5CE5C2-C0E0-42E9-AE0C-E064248F6EA1}">
      <dgm:prSet phldrT="[Text]"/>
      <dgm:spPr/>
      <dgm:t>
        <a:bodyPr/>
        <a:lstStyle/>
        <a:p>
          <a:r>
            <a:rPr lang="nb-NO" dirty="0" smtClean="0"/>
            <a:t>Different from </a:t>
          </a:r>
          <a:r>
            <a:rPr lang="nb-NO" dirty="0" err="1" smtClean="0"/>
            <a:t>expectations</a:t>
          </a:r>
          <a:r>
            <a:rPr lang="nb-NO" dirty="0" smtClean="0"/>
            <a:t> – </a:t>
          </a:r>
          <a:r>
            <a:rPr lang="nb-NO" dirty="0" err="1" smtClean="0"/>
            <a:t>defies</a:t>
          </a:r>
          <a:r>
            <a:rPr lang="nb-NO" dirty="0" smtClean="0"/>
            <a:t> a </a:t>
          </a:r>
          <a:r>
            <a:rPr lang="nb-NO" dirty="0" err="1" smtClean="0"/>
            <a:t>priori</a:t>
          </a:r>
          <a:endParaRPr lang="en-US" dirty="0"/>
        </a:p>
      </dgm:t>
    </dgm:pt>
    <dgm:pt modelId="{268F2CA2-02E3-4621-9A2D-A44E00D59DF0}" type="parTrans" cxnId="{4BB068D3-9F95-4B14-84EE-BCA7740CE395}">
      <dgm:prSet/>
      <dgm:spPr/>
      <dgm:t>
        <a:bodyPr/>
        <a:lstStyle/>
        <a:p>
          <a:endParaRPr lang="en-US"/>
        </a:p>
      </dgm:t>
    </dgm:pt>
    <dgm:pt modelId="{5A2CA3C8-EE2D-4D63-90A9-5F03EC50934B}" type="sibTrans" cxnId="{4BB068D3-9F95-4B14-84EE-BCA7740CE395}">
      <dgm:prSet/>
      <dgm:spPr/>
      <dgm:t>
        <a:bodyPr/>
        <a:lstStyle/>
        <a:p>
          <a:endParaRPr lang="en-US"/>
        </a:p>
      </dgm:t>
    </dgm:pt>
    <dgm:pt modelId="{6C95ED8C-F368-4094-9FE9-C8FCAC1790D7}" type="pres">
      <dgm:prSet presAssocID="{BEC6009F-3EAB-45E1-8D41-8210C269C326}" presName="Name0" presStyleCnt="0">
        <dgm:presLayoutVars>
          <dgm:dir/>
          <dgm:resizeHandles val="exact"/>
        </dgm:presLayoutVars>
      </dgm:prSet>
      <dgm:spPr/>
    </dgm:pt>
    <dgm:pt modelId="{D49CA5BD-C9A8-433C-9FFB-800F3E5D0738}" type="pres">
      <dgm:prSet presAssocID="{BEC6009F-3EAB-45E1-8D41-8210C269C326}" presName="fgShape" presStyleLbl="fgShp" presStyleIdx="0" presStyleCnt="1"/>
      <dgm:spPr/>
    </dgm:pt>
    <dgm:pt modelId="{8538CEEB-F336-4B93-9C50-508CB5C03A36}" type="pres">
      <dgm:prSet presAssocID="{BEC6009F-3EAB-45E1-8D41-8210C269C326}" presName="linComp" presStyleCnt="0"/>
      <dgm:spPr/>
    </dgm:pt>
    <dgm:pt modelId="{95C1F0B3-B766-40F6-AE87-923276F2CBF9}" type="pres">
      <dgm:prSet presAssocID="{9E4B2316-9642-4C4A-9126-5144AC963BFF}" presName="compNode" presStyleCnt="0"/>
      <dgm:spPr/>
    </dgm:pt>
    <dgm:pt modelId="{0AE23FE5-71D3-4220-9CB2-D018792BC3B8}" type="pres">
      <dgm:prSet presAssocID="{9E4B2316-9642-4C4A-9126-5144AC963BFF}" presName="bkgdShape" presStyleLbl="node1" presStyleIdx="0" presStyleCnt="3"/>
      <dgm:spPr/>
      <dgm:t>
        <a:bodyPr/>
        <a:lstStyle/>
        <a:p>
          <a:endParaRPr lang="en-US"/>
        </a:p>
      </dgm:t>
    </dgm:pt>
    <dgm:pt modelId="{ED5C9FDD-70CC-4EC2-95F3-D3B2D2552ADB}" type="pres">
      <dgm:prSet presAssocID="{9E4B2316-9642-4C4A-9126-5144AC963BFF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E367A8-16AE-452B-BAAF-E166D5220389}" type="pres">
      <dgm:prSet presAssocID="{9E4B2316-9642-4C4A-9126-5144AC963BFF}" presName="invisiNode" presStyleLbl="node1" presStyleIdx="0" presStyleCnt="3"/>
      <dgm:spPr/>
    </dgm:pt>
    <dgm:pt modelId="{E80B1552-5B26-4BEC-8228-7D12647F8EA9}" type="pres">
      <dgm:prSet presAssocID="{9E4B2316-9642-4C4A-9126-5144AC963BFF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50AC6D7-85B8-4D99-B755-3A33D446E49D}" type="pres">
      <dgm:prSet presAssocID="{890EBFEE-4490-43F0-9926-D25AD2862FAC}" presName="sibTrans" presStyleLbl="sibTrans2D1" presStyleIdx="0" presStyleCnt="0"/>
      <dgm:spPr/>
    </dgm:pt>
    <dgm:pt modelId="{EC5DEABD-BEDC-4609-B04C-0112449E656A}" type="pres">
      <dgm:prSet presAssocID="{9DC5091A-140C-4513-A04F-981F99546CD6}" presName="compNode" presStyleCnt="0"/>
      <dgm:spPr/>
    </dgm:pt>
    <dgm:pt modelId="{C562DC8F-BCB1-430F-8F13-FCE77AFC61B5}" type="pres">
      <dgm:prSet presAssocID="{9DC5091A-140C-4513-A04F-981F99546CD6}" presName="bkgdShape" presStyleLbl="node1" presStyleIdx="1" presStyleCnt="3"/>
      <dgm:spPr/>
      <dgm:t>
        <a:bodyPr/>
        <a:lstStyle/>
        <a:p>
          <a:endParaRPr lang="en-US"/>
        </a:p>
      </dgm:t>
    </dgm:pt>
    <dgm:pt modelId="{7FE7D620-014E-42E2-A099-B4EE45D43983}" type="pres">
      <dgm:prSet presAssocID="{9DC5091A-140C-4513-A04F-981F99546CD6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F6427-2EFE-4716-A9DF-C09D1E99823E}" type="pres">
      <dgm:prSet presAssocID="{9DC5091A-140C-4513-A04F-981F99546CD6}" presName="invisiNode" presStyleLbl="node1" presStyleIdx="1" presStyleCnt="3"/>
      <dgm:spPr/>
    </dgm:pt>
    <dgm:pt modelId="{91C55544-A307-41C9-B5CB-80BFC9AA7EFE}" type="pres">
      <dgm:prSet presAssocID="{9DC5091A-140C-4513-A04F-981F99546CD6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4C606E1-9268-4986-B4E1-8266E8F3C8F6}" type="pres">
      <dgm:prSet presAssocID="{F552447F-1B45-42C5-9914-E6AFF8527BA4}" presName="sibTrans" presStyleLbl="sibTrans2D1" presStyleIdx="0" presStyleCnt="0"/>
      <dgm:spPr/>
    </dgm:pt>
    <dgm:pt modelId="{43FB70F5-97CE-4DCE-B82A-CF3A8E5BA86F}" type="pres">
      <dgm:prSet presAssocID="{9B5CE5C2-C0E0-42E9-AE0C-E064248F6EA1}" presName="compNode" presStyleCnt="0"/>
      <dgm:spPr/>
    </dgm:pt>
    <dgm:pt modelId="{743DE115-7AE8-40A7-ACA4-A6897AAF9ED1}" type="pres">
      <dgm:prSet presAssocID="{9B5CE5C2-C0E0-42E9-AE0C-E064248F6EA1}" presName="bkgdShape" presStyleLbl="node1" presStyleIdx="2" presStyleCnt="3"/>
      <dgm:spPr/>
      <dgm:t>
        <a:bodyPr/>
        <a:lstStyle/>
        <a:p>
          <a:endParaRPr lang="en-US"/>
        </a:p>
      </dgm:t>
    </dgm:pt>
    <dgm:pt modelId="{A461E690-9ACF-45DD-92A2-D004502EF1DE}" type="pres">
      <dgm:prSet presAssocID="{9B5CE5C2-C0E0-42E9-AE0C-E064248F6EA1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D55EE-8455-4721-B628-7F5A1EAFDBF8}" type="pres">
      <dgm:prSet presAssocID="{9B5CE5C2-C0E0-42E9-AE0C-E064248F6EA1}" presName="invisiNode" presStyleLbl="node1" presStyleIdx="2" presStyleCnt="3"/>
      <dgm:spPr/>
    </dgm:pt>
    <dgm:pt modelId="{7548805B-9BCB-4459-841A-D5DF550003EF}" type="pres">
      <dgm:prSet presAssocID="{9B5CE5C2-C0E0-42E9-AE0C-E064248F6EA1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41762A03-AE95-4101-B70F-5C8FF34C68FC}" type="presOf" srcId="{890EBFEE-4490-43F0-9926-D25AD2862FAC}" destId="{050AC6D7-85B8-4D99-B755-3A33D446E49D}" srcOrd="0" destOrd="0" presId="urn:microsoft.com/office/officeart/2005/8/layout/hList7"/>
    <dgm:cxn modelId="{79068911-2F45-4FA8-8F4E-242C4437F137}" srcId="{BEC6009F-3EAB-45E1-8D41-8210C269C326}" destId="{9DC5091A-140C-4513-A04F-981F99546CD6}" srcOrd="1" destOrd="0" parTransId="{724ED266-25FB-4138-9BB1-721B00102166}" sibTransId="{F552447F-1B45-42C5-9914-E6AFF8527BA4}"/>
    <dgm:cxn modelId="{EAC129F0-5460-4938-A518-110F2B335925}" srcId="{BEC6009F-3EAB-45E1-8D41-8210C269C326}" destId="{9E4B2316-9642-4C4A-9126-5144AC963BFF}" srcOrd="0" destOrd="0" parTransId="{5AA0D7C6-555A-4144-AFDE-5BF4F76597F7}" sibTransId="{890EBFEE-4490-43F0-9926-D25AD2862FAC}"/>
    <dgm:cxn modelId="{AE1BCD98-2834-40B5-8B16-20DF5F7A7112}" type="presOf" srcId="{9E4B2316-9642-4C4A-9126-5144AC963BFF}" destId="{ED5C9FDD-70CC-4EC2-95F3-D3B2D2552ADB}" srcOrd="1" destOrd="0" presId="urn:microsoft.com/office/officeart/2005/8/layout/hList7"/>
    <dgm:cxn modelId="{37F82809-51DC-4C4F-A20C-160390E12534}" type="presOf" srcId="{F552447F-1B45-42C5-9914-E6AFF8527BA4}" destId="{54C606E1-9268-4986-B4E1-8266E8F3C8F6}" srcOrd="0" destOrd="0" presId="urn:microsoft.com/office/officeart/2005/8/layout/hList7"/>
    <dgm:cxn modelId="{03495023-09F0-4EF1-A8C5-F676ED4828B9}" type="presOf" srcId="{9DC5091A-140C-4513-A04F-981F99546CD6}" destId="{C562DC8F-BCB1-430F-8F13-FCE77AFC61B5}" srcOrd="0" destOrd="0" presId="urn:microsoft.com/office/officeart/2005/8/layout/hList7"/>
    <dgm:cxn modelId="{4BB068D3-9F95-4B14-84EE-BCA7740CE395}" srcId="{BEC6009F-3EAB-45E1-8D41-8210C269C326}" destId="{9B5CE5C2-C0E0-42E9-AE0C-E064248F6EA1}" srcOrd="2" destOrd="0" parTransId="{268F2CA2-02E3-4621-9A2D-A44E00D59DF0}" sibTransId="{5A2CA3C8-EE2D-4D63-90A9-5F03EC50934B}"/>
    <dgm:cxn modelId="{1548AE7F-64B4-4BCF-8402-2136E34ABA3D}" type="presOf" srcId="{9E4B2316-9642-4C4A-9126-5144AC963BFF}" destId="{0AE23FE5-71D3-4220-9CB2-D018792BC3B8}" srcOrd="0" destOrd="0" presId="urn:microsoft.com/office/officeart/2005/8/layout/hList7"/>
    <dgm:cxn modelId="{BA87BB12-C71F-4D14-9C6C-5E9F962C0908}" type="presOf" srcId="{9DC5091A-140C-4513-A04F-981F99546CD6}" destId="{7FE7D620-014E-42E2-A099-B4EE45D43983}" srcOrd="1" destOrd="0" presId="urn:microsoft.com/office/officeart/2005/8/layout/hList7"/>
    <dgm:cxn modelId="{AA6F56D8-99A8-4705-8098-58AF23544BFF}" type="presOf" srcId="{9B5CE5C2-C0E0-42E9-AE0C-E064248F6EA1}" destId="{A461E690-9ACF-45DD-92A2-D004502EF1DE}" srcOrd="1" destOrd="0" presId="urn:microsoft.com/office/officeart/2005/8/layout/hList7"/>
    <dgm:cxn modelId="{395FDE83-E4F0-4D6A-9F03-439154F23516}" type="presOf" srcId="{9B5CE5C2-C0E0-42E9-AE0C-E064248F6EA1}" destId="{743DE115-7AE8-40A7-ACA4-A6897AAF9ED1}" srcOrd="0" destOrd="0" presId="urn:microsoft.com/office/officeart/2005/8/layout/hList7"/>
    <dgm:cxn modelId="{913509E9-E9C0-4FCD-9303-86A971FB701D}" type="presOf" srcId="{BEC6009F-3EAB-45E1-8D41-8210C269C326}" destId="{6C95ED8C-F368-4094-9FE9-C8FCAC1790D7}" srcOrd="0" destOrd="0" presId="urn:microsoft.com/office/officeart/2005/8/layout/hList7"/>
    <dgm:cxn modelId="{AFD85DD9-5E3A-424D-B78B-4A853B799B19}" type="presParOf" srcId="{6C95ED8C-F368-4094-9FE9-C8FCAC1790D7}" destId="{D49CA5BD-C9A8-433C-9FFB-800F3E5D0738}" srcOrd="0" destOrd="0" presId="urn:microsoft.com/office/officeart/2005/8/layout/hList7"/>
    <dgm:cxn modelId="{70FADDC3-82E8-44A2-BCC9-75C5E74DFE83}" type="presParOf" srcId="{6C95ED8C-F368-4094-9FE9-C8FCAC1790D7}" destId="{8538CEEB-F336-4B93-9C50-508CB5C03A36}" srcOrd="1" destOrd="0" presId="urn:microsoft.com/office/officeart/2005/8/layout/hList7"/>
    <dgm:cxn modelId="{8B53E074-6C04-435F-90D5-7F859106C575}" type="presParOf" srcId="{8538CEEB-F336-4B93-9C50-508CB5C03A36}" destId="{95C1F0B3-B766-40F6-AE87-923276F2CBF9}" srcOrd="0" destOrd="0" presId="urn:microsoft.com/office/officeart/2005/8/layout/hList7"/>
    <dgm:cxn modelId="{8A66AA7C-08FC-40B7-8520-A1FCEB4AE11D}" type="presParOf" srcId="{95C1F0B3-B766-40F6-AE87-923276F2CBF9}" destId="{0AE23FE5-71D3-4220-9CB2-D018792BC3B8}" srcOrd="0" destOrd="0" presId="urn:microsoft.com/office/officeart/2005/8/layout/hList7"/>
    <dgm:cxn modelId="{D9F725C5-FC37-4CAA-BE37-92817B4DB800}" type="presParOf" srcId="{95C1F0B3-B766-40F6-AE87-923276F2CBF9}" destId="{ED5C9FDD-70CC-4EC2-95F3-D3B2D2552ADB}" srcOrd="1" destOrd="0" presId="urn:microsoft.com/office/officeart/2005/8/layout/hList7"/>
    <dgm:cxn modelId="{677542ED-5ADE-4149-B222-B864905CD992}" type="presParOf" srcId="{95C1F0B3-B766-40F6-AE87-923276F2CBF9}" destId="{EBE367A8-16AE-452B-BAAF-E166D5220389}" srcOrd="2" destOrd="0" presId="urn:microsoft.com/office/officeart/2005/8/layout/hList7"/>
    <dgm:cxn modelId="{F81889D2-DE0F-4AD5-84EB-D9B0713E9EC1}" type="presParOf" srcId="{95C1F0B3-B766-40F6-AE87-923276F2CBF9}" destId="{E80B1552-5B26-4BEC-8228-7D12647F8EA9}" srcOrd="3" destOrd="0" presId="urn:microsoft.com/office/officeart/2005/8/layout/hList7"/>
    <dgm:cxn modelId="{5CD6B326-BACD-4937-BFA4-9125DE156F2D}" type="presParOf" srcId="{8538CEEB-F336-4B93-9C50-508CB5C03A36}" destId="{050AC6D7-85B8-4D99-B755-3A33D446E49D}" srcOrd="1" destOrd="0" presId="urn:microsoft.com/office/officeart/2005/8/layout/hList7"/>
    <dgm:cxn modelId="{8DC3FA66-6FCD-4815-A27C-0DD795280DD1}" type="presParOf" srcId="{8538CEEB-F336-4B93-9C50-508CB5C03A36}" destId="{EC5DEABD-BEDC-4609-B04C-0112449E656A}" srcOrd="2" destOrd="0" presId="urn:microsoft.com/office/officeart/2005/8/layout/hList7"/>
    <dgm:cxn modelId="{03C6B775-D078-4D6A-80E0-57B3E66F1D5F}" type="presParOf" srcId="{EC5DEABD-BEDC-4609-B04C-0112449E656A}" destId="{C562DC8F-BCB1-430F-8F13-FCE77AFC61B5}" srcOrd="0" destOrd="0" presId="urn:microsoft.com/office/officeart/2005/8/layout/hList7"/>
    <dgm:cxn modelId="{63525D99-0D95-4E81-A34A-9EA80E149A40}" type="presParOf" srcId="{EC5DEABD-BEDC-4609-B04C-0112449E656A}" destId="{7FE7D620-014E-42E2-A099-B4EE45D43983}" srcOrd="1" destOrd="0" presId="urn:microsoft.com/office/officeart/2005/8/layout/hList7"/>
    <dgm:cxn modelId="{CA09E538-64F8-47B9-B761-766C09910E80}" type="presParOf" srcId="{EC5DEABD-BEDC-4609-B04C-0112449E656A}" destId="{F90F6427-2EFE-4716-A9DF-C09D1E99823E}" srcOrd="2" destOrd="0" presId="urn:microsoft.com/office/officeart/2005/8/layout/hList7"/>
    <dgm:cxn modelId="{6D50DCE2-F149-46CB-8429-0AD3080D9FF0}" type="presParOf" srcId="{EC5DEABD-BEDC-4609-B04C-0112449E656A}" destId="{91C55544-A307-41C9-B5CB-80BFC9AA7EFE}" srcOrd="3" destOrd="0" presId="urn:microsoft.com/office/officeart/2005/8/layout/hList7"/>
    <dgm:cxn modelId="{626FAD85-CD21-4E64-BA80-BC3747EF6ED4}" type="presParOf" srcId="{8538CEEB-F336-4B93-9C50-508CB5C03A36}" destId="{54C606E1-9268-4986-B4E1-8266E8F3C8F6}" srcOrd="3" destOrd="0" presId="urn:microsoft.com/office/officeart/2005/8/layout/hList7"/>
    <dgm:cxn modelId="{C8AFEDE4-8F57-48A1-B1B2-0D55120F1776}" type="presParOf" srcId="{8538CEEB-F336-4B93-9C50-508CB5C03A36}" destId="{43FB70F5-97CE-4DCE-B82A-CF3A8E5BA86F}" srcOrd="4" destOrd="0" presId="urn:microsoft.com/office/officeart/2005/8/layout/hList7"/>
    <dgm:cxn modelId="{7DB8973E-CE5E-4648-A6C8-947C8025621B}" type="presParOf" srcId="{43FB70F5-97CE-4DCE-B82A-CF3A8E5BA86F}" destId="{743DE115-7AE8-40A7-ACA4-A6897AAF9ED1}" srcOrd="0" destOrd="0" presId="urn:microsoft.com/office/officeart/2005/8/layout/hList7"/>
    <dgm:cxn modelId="{A5C2BF6F-E0C4-44C0-BB82-FD7BBBF3141C}" type="presParOf" srcId="{43FB70F5-97CE-4DCE-B82A-CF3A8E5BA86F}" destId="{A461E690-9ACF-45DD-92A2-D004502EF1DE}" srcOrd="1" destOrd="0" presId="urn:microsoft.com/office/officeart/2005/8/layout/hList7"/>
    <dgm:cxn modelId="{9D51F229-6335-470B-AB9C-4CB85B23A83A}" type="presParOf" srcId="{43FB70F5-97CE-4DCE-B82A-CF3A8E5BA86F}" destId="{8DBD55EE-8455-4721-B628-7F5A1EAFDBF8}" srcOrd="2" destOrd="0" presId="urn:microsoft.com/office/officeart/2005/8/layout/hList7"/>
    <dgm:cxn modelId="{2B0CF1C2-0FA3-4A02-8461-4678478BCB56}" type="presParOf" srcId="{43FB70F5-97CE-4DCE-B82A-CF3A8E5BA86F}" destId="{7548805B-9BCB-4459-841A-D5DF550003E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Input data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smtClean="0"/>
            <a:t>Processing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B0AFD5BA-AB0E-4575-A2ED-FD4E14B42590}">
      <dgm:prSet phldrT="[Text]"/>
      <dgm:spPr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</dgm:spPr>
      <dgm:t>
        <a:bodyPr/>
        <a:lstStyle/>
        <a:p>
          <a:r>
            <a:rPr lang="nb-NO" dirty="0" err="1" smtClean="0"/>
            <a:t>Coherent</a:t>
          </a:r>
          <a:r>
            <a:rPr lang="nb-NO" dirty="0" smtClean="0"/>
            <a:t>?</a:t>
          </a:r>
          <a:endParaRPr lang="en-US" dirty="0"/>
        </a:p>
      </dgm:t>
    </dgm:pt>
    <dgm:pt modelId="{215CB6FA-FDBB-429F-AE54-D5686A100EB3}" type="parTrans" cxnId="{B000B487-768C-44E2-8A78-B4B653FDB2F3}">
      <dgm:prSet/>
      <dgm:spPr/>
      <dgm:t>
        <a:bodyPr/>
        <a:lstStyle/>
        <a:p>
          <a:endParaRPr lang="en-US"/>
        </a:p>
      </dgm:t>
    </dgm:pt>
    <dgm:pt modelId="{15FC384F-5B27-42F6-A0FC-41CF659725B0}" type="sibTrans" cxnId="{B000B487-768C-44E2-8A78-B4B653FDB2F3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3"/>
      <dgm:spPr/>
    </dgm:pt>
    <dgm:pt modelId="{F91A9396-1ACF-46F6-86E0-784E27AC7F29}" type="pres">
      <dgm:prSet presAssocID="{24C622EF-770E-4B2A-9DA7-99B706446A96}" presName="connectorText" presStyleLbl="sibTrans2D1" presStyleIdx="0" presStyleCnt="3"/>
      <dgm:spPr/>
    </dgm:pt>
    <dgm:pt modelId="{B35ABD31-DEFE-49CB-BE46-028A5AEC1E36}" type="pres">
      <dgm:prSet presAssocID="{3A65E017-752E-42A9-83F5-AF0A714ED62C}" presName="node" presStyleLbl="node1" presStyleIdx="1" presStyleCnt="4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3"/>
      <dgm:spPr/>
    </dgm:pt>
    <dgm:pt modelId="{9EE10DBF-6C26-4E75-A892-4A0663DEA0E8}" type="pres">
      <dgm:prSet presAssocID="{9E3FF38A-4730-4010-8F69-AC2A377472EE}" presName="connectorText" presStyleLbl="sibTrans2D1" presStyleIdx="1" presStyleCnt="3"/>
      <dgm:spPr/>
    </dgm:pt>
    <dgm:pt modelId="{9EC5E96B-E4EA-4CB7-99F9-6A62E6957DA3}" type="pres">
      <dgm:prSet presAssocID="{D4AE4309-7CF0-4997-B280-A2E18C329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95E-F6D1-451C-992D-76C745AC0044}" type="pres">
      <dgm:prSet presAssocID="{4F83D2D9-1D72-4B80-89C3-336C1F3DD658}" presName="sibTrans" presStyleLbl="sibTrans2D1" presStyleIdx="2" presStyleCnt="3"/>
      <dgm:spPr/>
    </dgm:pt>
    <dgm:pt modelId="{8FCEF8C0-2F44-47B9-9CD1-3A8FD3040C9A}" type="pres">
      <dgm:prSet presAssocID="{4F83D2D9-1D72-4B80-89C3-336C1F3DD658}" presName="connectorText" presStyleLbl="sibTrans2D1" presStyleIdx="2" presStyleCnt="3"/>
      <dgm:spPr/>
    </dgm:pt>
    <dgm:pt modelId="{72896AEC-C268-457A-8678-2D54F683347A}" type="pres">
      <dgm:prSet presAssocID="{B0AFD5BA-AB0E-4575-A2ED-FD4E14B42590}" presName="node" presStyleLbl="node1" presStyleIdx="3" presStyleCnt="4" custLinFactNeighborX="-14838" custLinFactNeighborY="67579">
        <dgm:presLayoutVars>
          <dgm:bulletEnabled val="1"/>
        </dgm:presLayoutVars>
      </dgm:prSet>
      <dgm:spPr/>
    </dgm:pt>
  </dgm:ptLst>
  <dgm:cxnLst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B000B487-768C-44E2-8A78-B4B653FDB2F3}" srcId="{5CCF58E1-D070-49D8-83F3-CDF1EC4008F5}" destId="{B0AFD5BA-AB0E-4575-A2ED-FD4E14B42590}" srcOrd="3" destOrd="0" parTransId="{215CB6FA-FDBB-429F-AE54-D5686A100EB3}" sibTransId="{15FC384F-5B27-42F6-A0FC-41CF659725B0}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2AA272D5-797A-4DC1-BAA9-16A155B954C8}" type="presOf" srcId="{B0AFD5BA-AB0E-4575-A2ED-FD4E14B42590}" destId="{72896AEC-C268-457A-8678-2D54F683347A}" srcOrd="0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FB078F62-A0D4-4B24-8A63-5E63195AC961}" type="presOf" srcId="{4F83D2D9-1D72-4B80-89C3-336C1F3DD658}" destId="{8FCEF8C0-2F44-47B9-9CD1-3A8FD3040C9A}" srcOrd="1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51FF97D6-DD52-4174-9B3D-09BBDC564E45}" type="presOf" srcId="{4F83D2D9-1D72-4B80-89C3-336C1F3DD658}" destId="{B31B495E-F6D1-451C-992D-76C745AC0044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  <dgm:cxn modelId="{46CB6F30-0AE0-4A2D-8FA0-563CB964893E}" type="presParOf" srcId="{FF17C44B-F77A-455D-916D-0F90BA51771E}" destId="{B31B495E-F6D1-451C-992D-76C745AC0044}" srcOrd="5" destOrd="0" presId="urn:microsoft.com/office/officeart/2005/8/layout/process1"/>
    <dgm:cxn modelId="{349A54E9-1FA4-451C-A7F0-41F6960AA5EE}" type="presParOf" srcId="{B31B495E-F6D1-451C-992D-76C745AC0044}" destId="{8FCEF8C0-2F44-47B9-9CD1-3A8FD3040C9A}" srcOrd="0" destOrd="0" presId="urn:microsoft.com/office/officeart/2005/8/layout/process1"/>
    <dgm:cxn modelId="{F87FC952-33BE-474E-96CD-A9DD44B3B2BA}" type="presParOf" srcId="{FF17C44B-F77A-455D-916D-0F90BA51771E}" destId="{72896AEC-C268-457A-8678-2D54F683347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Input data 1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smtClean="0"/>
            <a:t>Processing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C4A69135-DEF5-4F90-8092-8A658A16B0D0}">
      <dgm:prSet phldrT="[Text]"/>
      <dgm:spPr/>
      <dgm:t>
        <a:bodyPr/>
        <a:lstStyle/>
        <a:p>
          <a:r>
            <a:rPr lang="nb-NO" dirty="0" err="1" smtClean="0"/>
            <a:t>Comparison</a:t>
          </a:r>
          <a:endParaRPr lang="en-US" dirty="0"/>
        </a:p>
      </dgm:t>
    </dgm:pt>
    <dgm:pt modelId="{8D2F8FC5-CF24-4D6C-B94C-76169616B767}" type="sibTrans" cxnId="{36058B24-D736-4B38-A5EC-6E3DD60A3122}">
      <dgm:prSet/>
      <dgm:spPr/>
      <dgm:t>
        <a:bodyPr/>
        <a:lstStyle/>
        <a:p>
          <a:endParaRPr lang="en-US"/>
        </a:p>
      </dgm:t>
    </dgm:pt>
    <dgm:pt modelId="{CCBDD394-333D-43B4-B063-F950F82746C6}" type="parTrans" cxnId="{36058B24-D736-4B38-A5EC-6E3DD60A3122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3"/>
      <dgm:spPr/>
    </dgm:pt>
    <dgm:pt modelId="{F91A9396-1ACF-46F6-86E0-784E27AC7F29}" type="pres">
      <dgm:prSet presAssocID="{24C622EF-770E-4B2A-9DA7-99B706446A96}" presName="connectorText" presStyleLbl="sibTrans2D1" presStyleIdx="0" presStyleCnt="3"/>
      <dgm:spPr/>
    </dgm:pt>
    <dgm:pt modelId="{B35ABD31-DEFE-49CB-BE46-028A5AEC1E36}" type="pres">
      <dgm:prSet presAssocID="{3A65E017-752E-42A9-83F5-AF0A714ED62C}" presName="node" presStyleLbl="node1" presStyleIdx="1" presStyleCnt="4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3"/>
      <dgm:spPr/>
    </dgm:pt>
    <dgm:pt modelId="{9EE10DBF-6C26-4E75-A892-4A0663DEA0E8}" type="pres">
      <dgm:prSet presAssocID="{9E3FF38A-4730-4010-8F69-AC2A377472EE}" presName="connectorText" presStyleLbl="sibTrans2D1" presStyleIdx="1" presStyleCnt="3"/>
      <dgm:spPr/>
    </dgm:pt>
    <dgm:pt modelId="{9EC5E96B-E4EA-4CB7-99F9-6A62E6957DA3}" type="pres">
      <dgm:prSet presAssocID="{D4AE4309-7CF0-4997-B280-A2E18C329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95E-F6D1-451C-992D-76C745AC0044}" type="pres">
      <dgm:prSet presAssocID="{4F83D2D9-1D72-4B80-89C3-336C1F3DD658}" presName="sibTrans" presStyleLbl="sibTrans2D1" presStyleIdx="2" presStyleCnt="3"/>
      <dgm:spPr/>
    </dgm:pt>
    <dgm:pt modelId="{8FCEF8C0-2F44-47B9-9CD1-3A8FD3040C9A}" type="pres">
      <dgm:prSet presAssocID="{4F83D2D9-1D72-4B80-89C3-336C1F3DD658}" presName="connectorText" presStyleLbl="sibTrans2D1" presStyleIdx="2" presStyleCnt="3"/>
      <dgm:spPr/>
    </dgm:pt>
    <dgm:pt modelId="{042C8043-91E6-46A8-A154-BFBC99DE8222}" type="pres">
      <dgm:prSet presAssocID="{C4A69135-DEF5-4F90-8092-8A658A16B0D0}" presName="node" presStyleLbl="node1" presStyleIdx="3" presStyleCnt="4" custLinFactNeighborX="533" custLinFactNeighborY="788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F97D6-DD52-4174-9B3D-09BBDC564E45}" type="presOf" srcId="{4F83D2D9-1D72-4B80-89C3-336C1F3DD658}" destId="{B31B495E-F6D1-451C-992D-76C745AC0044}" srcOrd="0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8ACCF2B2-758D-40D2-AF48-113590EDA596}" type="presOf" srcId="{C4A69135-DEF5-4F90-8092-8A658A16B0D0}" destId="{042C8043-91E6-46A8-A154-BFBC99DE8222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36058B24-D736-4B38-A5EC-6E3DD60A3122}" srcId="{5CCF58E1-D070-49D8-83F3-CDF1EC4008F5}" destId="{C4A69135-DEF5-4F90-8092-8A658A16B0D0}" srcOrd="3" destOrd="0" parTransId="{CCBDD394-333D-43B4-B063-F950F82746C6}" sibTransId="{8D2F8FC5-CF24-4D6C-B94C-76169616B767}"/>
    <dgm:cxn modelId="{FB078F62-A0D4-4B24-8A63-5E63195AC961}" type="presOf" srcId="{4F83D2D9-1D72-4B80-89C3-336C1F3DD658}" destId="{8FCEF8C0-2F44-47B9-9CD1-3A8FD3040C9A}" srcOrd="1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  <dgm:cxn modelId="{46CB6F30-0AE0-4A2D-8FA0-563CB964893E}" type="presParOf" srcId="{FF17C44B-F77A-455D-916D-0F90BA51771E}" destId="{B31B495E-F6D1-451C-992D-76C745AC0044}" srcOrd="5" destOrd="0" presId="urn:microsoft.com/office/officeart/2005/8/layout/process1"/>
    <dgm:cxn modelId="{349A54E9-1FA4-451C-A7F0-41F6960AA5EE}" type="presParOf" srcId="{B31B495E-F6D1-451C-992D-76C745AC0044}" destId="{8FCEF8C0-2F44-47B9-9CD1-3A8FD3040C9A}" srcOrd="0" destOrd="0" presId="urn:microsoft.com/office/officeart/2005/8/layout/process1"/>
    <dgm:cxn modelId="{EBD47FC5-3081-449E-B883-6ADBF5E2EECC}" type="presParOf" srcId="{FF17C44B-F77A-455D-916D-0F90BA51771E}" destId="{042C8043-91E6-46A8-A154-BFBC99DE82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 custT="1"/>
      <dgm:spPr>
        <a:solidFill>
          <a:schemeClr val="accent5"/>
        </a:solidFill>
      </dgm:spPr>
      <dgm:t>
        <a:bodyPr/>
        <a:lstStyle/>
        <a:p>
          <a:r>
            <a:rPr lang="nb-NO" sz="2800" dirty="0" smtClean="0"/>
            <a:t>Input data 2</a:t>
          </a:r>
          <a:endParaRPr lang="en-US" sz="2800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>
        <a:solidFill>
          <a:schemeClr val="accent5"/>
        </a:solidFill>
      </dgm:spPr>
      <dgm:t>
        <a:bodyPr/>
        <a:lstStyle/>
        <a:p>
          <a:r>
            <a:rPr lang="nb-NO" dirty="0" smtClean="0"/>
            <a:t>Processing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>
        <a:solidFill>
          <a:schemeClr val="accent5"/>
        </a:solidFill>
      </dgm:spPr>
      <dgm:t>
        <a:bodyPr/>
        <a:lstStyle/>
        <a:p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C4A69135-DEF5-4F90-8092-8A658A16B0D0}">
      <dgm:prSet phldrT="[Text]"/>
      <dgm:spPr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</dgm:spPr>
      <dgm:t>
        <a:bodyPr/>
        <a:lstStyle/>
        <a:p>
          <a:r>
            <a:rPr lang="nb-NO" dirty="0" err="1" smtClean="0"/>
            <a:t>Coherent</a:t>
          </a:r>
          <a:r>
            <a:rPr lang="nb-NO" dirty="0" smtClean="0"/>
            <a:t>?</a:t>
          </a:r>
          <a:endParaRPr lang="en-US" dirty="0"/>
        </a:p>
      </dgm:t>
    </dgm:pt>
    <dgm:pt modelId="{CCBDD394-333D-43B4-B063-F950F82746C6}" type="parTrans" cxnId="{36058B24-D736-4B38-A5EC-6E3DD60A3122}">
      <dgm:prSet/>
      <dgm:spPr/>
      <dgm:t>
        <a:bodyPr/>
        <a:lstStyle/>
        <a:p>
          <a:endParaRPr lang="en-US"/>
        </a:p>
      </dgm:t>
    </dgm:pt>
    <dgm:pt modelId="{8D2F8FC5-CF24-4D6C-B94C-76169616B767}" type="sibTrans" cxnId="{36058B24-D736-4B38-A5EC-6E3DD60A3122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3"/>
      <dgm:spPr/>
    </dgm:pt>
    <dgm:pt modelId="{F91A9396-1ACF-46F6-86E0-784E27AC7F29}" type="pres">
      <dgm:prSet presAssocID="{24C622EF-770E-4B2A-9DA7-99B706446A96}" presName="connectorText" presStyleLbl="sibTrans2D1" presStyleIdx="0" presStyleCnt="3"/>
      <dgm:spPr/>
    </dgm:pt>
    <dgm:pt modelId="{B35ABD31-DEFE-49CB-BE46-028A5AEC1E36}" type="pres">
      <dgm:prSet presAssocID="{3A65E017-752E-42A9-83F5-AF0A714ED62C}" presName="node" presStyleLbl="node1" presStyleIdx="1" presStyleCnt="4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3"/>
      <dgm:spPr/>
    </dgm:pt>
    <dgm:pt modelId="{9EE10DBF-6C26-4E75-A892-4A0663DEA0E8}" type="pres">
      <dgm:prSet presAssocID="{9E3FF38A-4730-4010-8F69-AC2A377472EE}" presName="connectorText" presStyleLbl="sibTrans2D1" presStyleIdx="1" presStyleCnt="3"/>
      <dgm:spPr/>
    </dgm:pt>
    <dgm:pt modelId="{9EC5E96B-E4EA-4CB7-99F9-6A62E6957DA3}" type="pres">
      <dgm:prSet presAssocID="{D4AE4309-7CF0-4997-B280-A2E18C329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95E-F6D1-451C-992D-76C745AC0044}" type="pres">
      <dgm:prSet presAssocID="{4F83D2D9-1D72-4B80-89C3-336C1F3DD658}" presName="sibTrans" presStyleLbl="sibTrans2D1" presStyleIdx="2" presStyleCnt="3"/>
      <dgm:spPr/>
    </dgm:pt>
    <dgm:pt modelId="{8FCEF8C0-2F44-47B9-9CD1-3A8FD3040C9A}" type="pres">
      <dgm:prSet presAssocID="{4F83D2D9-1D72-4B80-89C3-336C1F3DD658}" presName="connectorText" presStyleLbl="sibTrans2D1" presStyleIdx="2" presStyleCnt="3"/>
      <dgm:spPr/>
    </dgm:pt>
    <dgm:pt modelId="{042C8043-91E6-46A8-A154-BFBC99DE8222}" type="pres">
      <dgm:prSet presAssocID="{C4A69135-DEF5-4F90-8092-8A658A16B0D0}" presName="node" presStyleLbl="node1" presStyleIdx="3" presStyleCnt="4" custLinFactNeighborX="533" custLinFactNeighborY="-86176">
        <dgm:presLayoutVars>
          <dgm:bulletEnabled val="1"/>
        </dgm:presLayoutVars>
      </dgm:prSet>
      <dgm:spPr/>
    </dgm:pt>
  </dgm:ptLst>
  <dgm:cxnLst>
    <dgm:cxn modelId="{51FF97D6-DD52-4174-9B3D-09BBDC564E45}" type="presOf" srcId="{4F83D2D9-1D72-4B80-89C3-336C1F3DD658}" destId="{B31B495E-F6D1-451C-992D-76C745AC0044}" srcOrd="0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8ACCF2B2-758D-40D2-AF48-113590EDA596}" type="presOf" srcId="{C4A69135-DEF5-4F90-8092-8A658A16B0D0}" destId="{042C8043-91E6-46A8-A154-BFBC99DE8222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36058B24-D736-4B38-A5EC-6E3DD60A3122}" srcId="{5CCF58E1-D070-49D8-83F3-CDF1EC4008F5}" destId="{C4A69135-DEF5-4F90-8092-8A658A16B0D0}" srcOrd="3" destOrd="0" parTransId="{CCBDD394-333D-43B4-B063-F950F82746C6}" sibTransId="{8D2F8FC5-CF24-4D6C-B94C-76169616B767}"/>
    <dgm:cxn modelId="{FB078F62-A0D4-4B24-8A63-5E63195AC961}" type="presOf" srcId="{4F83D2D9-1D72-4B80-89C3-336C1F3DD658}" destId="{8FCEF8C0-2F44-47B9-9CD1-3A8FD3040C9A}" srcOrd="1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  <dgm:cxn modelId="{46CB6F30-0AE0-4A2D-8FA0-563CB964893E}" type="presParOf" srcId="{FF17C44B-F77A-455D-916D-0F90BA51771E}" destId="{B31B495E-F6D1-451C-992D-76C745AC0044}" srcOrd="5" destOrd="0" presId="urn:microsoft.com/office/officeart/2005/8/layout/process1"/>
    <dgm:cxn modelId="{349A54E9-1FA4-451C-A7F0-41F6960AA5EE}" type="presParOf" srcId="{B31B495E-F6D1-451C-992D-76C745AC0044}" destId="{8FCEF8C0-2F44-47B9-9CD1-3A8FD3040C9A}" srcOrd="0" destOrd="0" presId="urn:microsoft.com/office/officeart/2005/8/layout/process1"/>
    <dgm:cxn modelId="{EBD47FC5-3081-449E-B883-6ADBF5E2EECC}" type="presParOf" srcId="{FF17C44B-F77A-455D-916D-0F90BA51771E}" destId="{042C8043-91E6-46A8-A154-BFBC99DE82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/>
      <dgm:spPr/>
      <dgm:t>
        <a:bodyPr/>
        <a:lstStyle/>
        <a:p>
          <a:r>
            <a:rPr lang="nb-NO" dirty="0" smtClean="0"/>
            <a:t>Input data 1</a:t>
          </a:r>
          <a:endParaRPr lang="en-US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/>
      <dgm:spPr/>
      <dgm:t>
        <a:bodyPr/>
        <a:lstStyle/>
        <a:p>
          <a:r>
            <a:rPr lang="nb-NO" dirty="0" smtClean="0"/>
            <a:t>Processing 1</a:t>
          </a:r>
          <a:endParaRPr lang="en-US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/>
      <dgm:spPr/>
      <dgm:t>
        <a:bodyPr/>
        <a:lstStyle/>
        <a:p>
          <a:r>
            <a:rPr lang="nb-NO" dirty="0" err="1" smtClean="0"/>
            <a:t>Results</a:t>
          </a:r>
          <a:endParaRPr lang="en-US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C4A69135-DEF5-4F90-8092-8A658A16B0D0}">
      <dgm:prSet phldrT="[Text]"/>
      <dgm:spPr/>
      <dgm:t>
        <a:bodyPr/>
        <a:lstStyle/>
        <a:p>
          <a:r>
            <a:rPr lang="nb-NO" dirty="0" err="1" smtClean="0"/>
            <a:t>Comparison</a:t>
          </a:r>
          <a:endParaRPr lang="en-US" dirty="0"/>
        </a:p>
      </dgm:t>
    </dgm:pt>
    <dgm:pt modelId="{8D2F8FC5-CF24-4D6C-B94C-76169616B767}" type="sibTrans" cxnId="{36058B24-D736-4B38-A5EC-6E3DD60A3122}">
      <dgm:prSet/>
      <dgm:spPr/>
      <dgm:t>
        <a:bodyPr/>
        <a:lstStyle/>
        <a:p>
          <a:endParaRPr lang="en-US"/>
        </a:p>
      </dgm:t>
    </dgm:pt>
    <dgm:pt modelId="{CCBDD394-333D-43B4-B063-F950F82746C6}" type="parTrans" cxnId="{36058B24-D736-4B38-A5EC-6E3DD60A3122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4" custLinFactNeighborX="-572" custLinFactNeighborY="685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3"/>
      <dgm:spPr/>
    </dgm:pt>
    <dgm:pt modelId="{F91A9396-1ACF-46F6-86E0-784E27AC7F29}" type="pres">
      <dgm:prSet presAssocID="{24C622EF-770E-4B2A-9DA7-99B706446A96}" presName="connectorText" presStyleLbl="sibTrans2D1" presStyleIdx="0" presStyleCnt="3"/>
      <dgm:spPr/>
    </dgm:pt>
    <dgm:pt modelId="{B35ABD31-DEFE-49CB-BE46-028A5AEC1E36}" type="pres">
      <dgm:prSet presAssocID="{3A65E017-752E-42A9-83F5-AF0A714ED62C}" presName="node" presStyleLbl="node1" presStyleIdx="1" presStyleCnt="4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3"/>
      <dgm:spPr/>
    </dgm:pt>
    <dgm:pt modelId="{9EE10DBF-6C26-4E75-A892-4A0663DEA0E8}" type="pres">
      <dgm:prSet presAssocID="{9E3FF38A-4730-4010-8F69-AC2A377472EE}" presName="connectorText" presStyleLbl="sibTrans2D1" presStyleIdx="1" presStyleCnt="3"/>
      <dgm:spPr/>
    </dgm:pt>
    <dgm:pt modelId="{9EC5E96B-E4EA-4CB7-99F9-6A62E6957DA3}" type="pres">
      <dgm:prSet presAssocID="{D4AE4309-7CF0-4997-B280-A2E18C329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95E-F6D1-451C-992D-76C745AC0044}" type="pres">
      <dgm:prSet presAssocID="{4F83D2D9-1D72-4B80-89C3-336C1F3DD658}" presName="sibTrans" presStyleLbl="sibTrans2D1" presStyleIdx="2" presStyleCnt="3"/>
      <dgm:spPr/>
    </dgm:pt>
    <dgm:pt modelId="{8FCEF8C0-2F44-47B9-9CD1-3A8FD3040C9A}" type="pres">
      <dgm:prSet presAssocID="{4F83D2D9-1D72-4B80-89C3-336C1F3DD658}" presName="connectorText" presStyleLbl="sibTrans2D1" presStyleIdx="2" presStyleCnt="3"/>
      <dgm:spPr/>
    </dgm:pt>
    <dgm:pt modelId="{042C8043-91E6-46A8-A154-BFBC99DE8222}" type="pres">
      <dgm:prSet presAssocID="{C4A69135-DEF5-4F90-8092-8A658A16B0D0}" presName="node" presStyleLbl="node1" presStyleIdx="3" presStyleCnt="4" custLinFactNeighborX="533" custLinFactNeighborY="788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F97D6-DD52-4174-9B3D-09BBDC564E45}" type="presOf" srcId="{4F83D2D9-1D72-4B80-89C3-336C1F3DD658}" destId="{B31B495E-F6D1-451C-992D-76C745AC0044}" srcOrd="0" destOrd="0" presId="urn:microsoft.com/office/officeart/2005/8/layout/process1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8ACCF2B2-758D-40D2-AF48-113590EDA596}" type="presOf" srcId="{C4A69135-DEF5-4F90-8092-8A658A16B0D0}" destId="{042C8043-91E6-46A8-A154-BFBC99DE8222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36058B24-D736-4B38-A5EC-6E3DD60A3122}" srcId="{5CCF58E1-D070-49D8-83F3-CDF1EC4008F5}" destId="{C4A69135-DEF5-4F90-8092-8A658A16B0D0}" srcOrd="3" destOrd="0" parTransId="{CCBDD394-333D-43B4-B063-F950F82746C6}" sibTransId="{8D2F8FC5-CF24-4D6C-B94C-76169616B767}"/>
    <dgm:cxn modelId="{FB078F62-A0D4-4B24-8A63-5E63195AC961}" type="presOf" srcId="{4F83D2D9-1D72-4B80-89C3-336C1F3DD658}" destId="{8FCEF8C0-2F44-47B9-9CD1-3A8FD3040C9A}" srcOrd="1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  <dgm:cxn modelId="{46CB6F30-0AE0-4A2D-8FA0-563CB964893E}" type="presParOf" srcId="{FF17C44B-F77A-455D-916D-0F90BA51771E}" destId="{B31B495E-F6D1-451C-992D-76C745AC0044}" srcOrd="5" destOrd="0" presId="urn:microsoft.com/office/officeart/2005/8/layout/process1"/>
    <dgm:cxn modelId="{349A54E9-1FA4-451C-A7F0-41F6960AA5EE}" type="presParOf" srcId="{B31B495E-F6D1-451C-992D-76C745AC0044}" destId="{8FCEF8C0-2F44-47B9-9CD1-3A8FD3040C9A}" srcOrd="0" destOrd="0" presId="urn:microsoft.com/office/officeart/2005/8/layout/process1"/>
    <dgm:cxn modelId="{EBD47FC5-3081-449E-B883-6ADBF5E2EECC}" type="presParOf" srcId="{FF17C44B-F77A-455D-916D-0F90BA51771E}" destId="{042C8043-91E6-46A8-A154-BFBC99DE82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CF58E1-D070-49D8-83F3-CDF1EC4008F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7A9738F-42A7-4FA4-A4C7-555722AF7B1E}">
      <dgm:prSet phldrT="[Text]" custT="1"/>
      <dgm:spPr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</dgm:spPr>
      <dgm:t>
        <a:bodyPr/>
        <a:lstStyle/>
        <a:p>
          <a:r>
            <a:rPr lang="nb-NO" sz="2800" dirty="0" smtClean="0"/>
            <a:t>Input data</a:t>
          </a:r>
          <a:endParaRPr lang="en-US" sz="2800" dirty="0"/>
        </a:p>
      </dgm:t>
    </dgm:pt>
    <dgm:pt modelId="{03EEC61C-6ACB-4353-8CAC-DEAA416818AE}" type="parTrans" cxnId="{98626797-278C-4FEA-93D7-B993FE2697AB}">
      <dgm:prSet/>
      <dgm:spPr/>
      <dgm:t>
        <a:bodyPr/>
        <a:lstStyle/>
        <a:p>
          <a:endParaRPr lang="en-US"/>
        </a:p>
      </dgm:t>
    </dgm:pt>
    <dgm:pt modelId="{24C622EF-770E-4B2A-9DA7-99B706446A96}" type="sibTrans" cxnId="{98626797-278C-4FEA-93D7-B993FE2697AB}">
      <dgm:prSet/>
      <dgm:spPr/>
      <dgm:t>
        <a:bodyPr/>
        <a:lstStyle/>
        <a:p>
          <a:endParaRPr lang="en-US"/>
        </a:p>
      </dgm:t>
    </dgm:pt>
    <dgm:pt modelId="{3A65E017-752E-42A9-83F5-AF0A714ED62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nb-NO" sz="2800" dirty="0" smtClean="0"/>
            <a:t>Processing 2</a:t>
          </a:r>
          <a:endParaRPr lang="en-US" sz="2800" dirty="0"/>
        </a:p>
      </dgm:t>
    </dgm:pt>
    <dgm:pt modelId="{42C1F0DE-664F-4572-B83F-5F202CC4B735}" type="parTrans" cxnId="{1EEDE19F-3B24-492D-B491-DAB92396CC7B}">
      <dgm:prSet/>
      <dgm:spPr/>
      <dgm:t>
        <a:bodyPr/>
        <a:lstStyle/>
        <a:p>
          <a:endParaRPr lang="en-US"/>
        </a:p>
      </dgm:t>
    </dgm:pt>
    <dgm:pt modelId="{9E3FF38A-4730-4010-8F69-AC2A377472EE}" type="sibTrans" cxnId="{1EEDE19F-3B24-492D-B491-DAB92396CC7B}">
      <dgm:prSet/>
      <dgm:spPr/>
      <dgm:t>
        <a:bodyPr/>
        <a:lstStyle/>
        <a:p>
          <a:endParaRPr lang="en-US"/>
        </a:p>
      </dgm:t>
    </dgm:pt>
    <dgm:pt modelId="{D4AE4309-7CF0-4997-B280-A2E18C32916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nb-NO" sz="2800" dirty="0" err="1" smtClean="0"/>
            <a:t>Results</a:t>
          </a:r>
          <a:endParaRPr lang="en-US" sz="2800" dirty="0"/>
        </a:p>
      </dgm:t>
    </dgm:pt>
    <dgm:pt modelId="{298B4633-D202-4B1F-8EFC-885FFCC31737}" type="parTrans" cxnId="{9644A8A1-3C7E-4656-A5D6-17B1764B949E}">
      <dgm:prSet/>
      <dgm:spPr/>
      <dgm:t>
        <a:bodyPr/>
        <a:lstStyle/>
        <a:p>
          <a:endParaRPr lang="en-US"/>
        </a:p>
      </dgm:t>
    </dgm:pt>
    <dgm:pt modelId="{4F83D2D9-1D72-4B80-89C3-336C1F3DD658}" type="sibTrans" cxnId="{9644A8A1-3C7E-4656-A5D6-17B1764B949E}">
      <dgm:prSet/>
      <dgm:spPr/>
      <dgm:t>
        <a:bodyPr/>
        <a:lstStyle/>
        <a:p>
          <a:endParaRPr lang="en-US"/>
        </a:p>
      </dgm:t>
    </dgm:pt>
    <dgm:pt modelId="{C4A69135-DEF5-4F90-8092-8A658A16B0D0}">
      <dgm:prSet phldrT="[Text]"/>
      <dgm:spPr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</dgm:spPr>
      <dgm:t>
        <a:bodyPr/>
        <a:lstStyle/>
        <a:p>
          <a:r>
            <a:rPr lang="nb-NO" dirty="0" err="1" smtClean="0"/>
            <a:t>Coherent</a:t>
          </a:r>
          <a:r>
            <a:rPr lang="nb-NO" dirty="0" smtClean="0"/>
            <a:t>?</a:t>
          </a:r>
          <a:endParaRPr lang="en-US" dirty="0"/>
        </a:p>
      </dgm:t>
    </dgm:pt>
    <dgm:pt modelId="{CCBDD394-333D-43B4-B063-F950F82746C6}" type="parTrans" cxnId="{36058B24-D736-4B38-A5EC-6E3DD60A3122}">
      <dgm:prSet/>
      <dgm:spPr/>
      <dgm:t>
        <a:bodyPr/>
        <a:lstStyle/>
        <a:p>
          <a:endParaRPr lang="en-US"/>
        </a:p>
      </dgm:t>
    </dgm:pt>
    <dgm:pt modelId="{8D2F8FC5-CF24-4D6C-B94C-76169616B767}" type="sibTrans" cxnId="{36058B24-D736-4B38-A5EC-6E3DD60A3122}">
      <dgm:prSet/>
      <dgm:spPr/>
      <dgm:t>
        <a:bodyPr/>
        <a:lstStyle/>
        <a:p>
          <a:endParaRPr lang="en-US"/>
        </a:p>
      </dgm:t>
    </dgm:pt>
    <dgm:pt modelId="{FF17C44B-F77A-455D-916D-0F90BA51771E}" type="pres">
      <dgm:prSet presAssocID="{5CCF58E1-D070-49D8-83F3-CDF1EC4008F5}" presName="Name0" presStyleCnt="0">
        <dgm:presLayoutVars>
          <dgm:dir/>
          <dgm:resizeHandles val="exact"/>
        </dgm:presLayoutVars>
      </dgm:prSet>
      <dgm:spPr/>
    </dgm:pt>
    <dgm:pt modelId="{9B73D63F-6B08-434B-BDCA-973D65E1B1A6}" type="pres">
      <dgm:prSet presAssocID="{37A9738F-42A7-4FA4-A4C7-555722AF7B1E}" presName="node" presStyleLbl="node1" presStyleIdx="0" presStyleCnt="4" custLinFactNeighborX="-572" custLinFactNeighborY="-76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2D05-453E-4AE0-AAA7-7B1AA89DC1AA}" type="pres">
      <dgm:prSet presAssocID="{24C622EF-770E-4B2A-9DA7-99B706446A96}" presName="sibTrans" presStyleLbl="sibTrans2D1" presStyleIdx="0" presStyleCnt="3"/>
      <dgm:spPr/>
    </dgm:pt>
    <dgm:pt modelId="{F91A9396-1ACF-46F6-86E0-784E27AC7F29}" type="pres">
      <dgm:prSet presAssocID="{24C622EF-770E-4B2A-9DA7-99B706446A96}" presName="connectorText" presStyleLbl="sibTrans2D1" presStyleIdx="0" presStyleCnt="3"/>
      <dgm:spPr/>
    </dgm:pt>
    <dgm:pt modelId="{B35ABD31-DEFE-49CB-BE46-028A5AEC1E36}" type="pres">
      <dgm:prSet presAssocID="{3A65E017-752E-42A9-83F5-AF0A714ED62C}" presName="node" presStyleLbl="node1" presStyleIdx="1" presStyleCnt="4">
        <dgm:presLayoutVars>
          <dgm:bulletEnabled val="1"/>
        </dgm:presLayoutVars>
      </dgm:prSet>
      <dgm:spPr/>
    </dgm:pt>
    <dgm:pt modelId="{8874A676-C0D0-4834-80EA-455F22273FA5}" type="pres">
      <dgm:prSet presAssocID="{9E3FF38A-4730-4010-8F69-AC2A377472EE}" presName="sibTrans" presStyleLbl="sibTrans2D1" presStyleIdx="1" presStyleCnt="3"/>
      <dgm:spPr/>
    </dgm:pt>
    <dgm:pt modelId="{9EE10DBF-6C26-4E75-A892-4A0663DEA0E8}" type="pres">
      <dgm:prSet presAssocID="{9E3FF38A-4730-4010-8F69-AC2A377472EE}" presName="connectorText" presStyleLbl="sibTrans2D1" presStyleIdx="1" presStyleCnt="3"/>
      <dgm:spPr/>
    </dgm:pt>
    <dgm:pt modelId="{9EC5E96B-E4EA-4CB7-99F9-6A62E6957DA3}" type="pres">
      <dgm:prSet presAssocID="{D4AE4309-7CF0-4997-B280-A2E18C329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1B495E-F6D1-451C-992D-76C745AC0044}" type="pres">
      <dgm:prSet presAssocID="{4F83D2D9-1D72-4B80-89C3-336C1F3DD658}" presName="sibTrans" presStyleLbl="sibTrans2D1" presStyleIdx="2" presStyleCnt="3"/>
      <dgm:spPr/>
    </dgm:pt>
    <dgm:pt modelId="{8FCEF8C0-2F44-47B9-9CD1-3A8FD3040C9A}" type="pres">
      <dgm:prSet presAssocID="{4F83D2D9-1D72-4B80-89C3-336C1F3DD658}" presName="connectorText" presStyleLbl="sibTrans2D1" presStyleIdx="2" presStyleCnt="3"/>
      <dgm:spPr/>
    </dgm:pt>
    <dgm:pt modelId="{042C8043-91E6-46A8-A154-BFBC99DE8222}" type="pres">
      <dgm:prSet presAssocID="{C4A69135-DEF5-4F90-8092-8A658A16B0D0}" presName="node" presStyleLbl="node1" presStyleIdx="3" presStyleCnt="4" custLinFactNeighborX="533" custLinFactNeighborY="-70196">
        <dgm:presLayoutVars>
          <dgm:bulletEnabled val="1"/>
        </dgm:presLayoutVars>
      </dgm:prSet>
      <dgm:spPr/>
    </dgm:pt>
  </dgm:ptLst>
  <dgm:cxnLst>
    <dgm:cxn modelId="{9C8067BF-07CD-4EC4-AB50-410CE13021DC}" type="presOf" srcId="{D4AE4309-7CF0-4997-B280-A2E18C32916F}" destId="{9EC5E96B-E4EA-4CB7-99F9-6A62E6957DA3}" srcOrd="0" destOrd="0" presId="urn:microsoft.com/office/officeart/2005/8/layout/process1"/>
    <dgm:cxn modelId="{8ACCF2B2-758D-40D2-AF48-113590EDA596}" type="presOf" srcId="{C4A69135-DEF5-4F90-8092-8A658A16B0D0}" destId="{042C8043-91E6-46A8-A154-BFBC99DE8222}" srcOrd="0" destOrd="0" presId="urn:microsoft.com/office/officeart/2005/8/layout/process1"/>
    <dgm:cxn modelId="{4A9844D2-0CF4-45B0-9EA5-C375FACD1451}" type="presOf" srcId="{5CCF58E1-D070-49D8-83F3-CDF1EC4008F5}" destId="{FF17C44B-F77A-455D-916D-0F90BA51771E}" srcOrd="0" destOrd="0" presId="urn:microsoft.com/office/officeart/2005/8/layout/process1"/>
    <dgm:cxn modelId="{959CA98D-F665-4631-9416-1E55016154F2}" type="presOf" srcId="{9E3FF38A-4730-4010-8F69-AC2A377472EE}" destId="{8874A676-C0D0-4834-80EA-455F22273FA5}" srcOrd="0" destOrd="0" presId="urn:microsoft.com/office/officeart/2005/8/layout/process1"/>
    <dgm:cxn modelId="{924F3605-B144-431E-9D99-064F1A4A6C86}" type="presOf" srcId="{24C622EF-770E-4B2A-9DA7-99B706446A96}" destId="{F91A9396-1ACF-46F6-86E0-784E27AC7F29}" srcOrd="1" destOrd="0" presId="urn:microsoft.com/office/officeart/2005/8/layout/process1"/>
    <dgm:cxn modelId="{92995F80-72BE-4AA5-98A1-2ECDC4777685}" type="presOf" srcId="{9E3FF38A-4730-4010-8F69-AC2A377472EE}" destId="{9EE10DBF-6C26-4E75-A892-4A0663DEA0E8}" srcOrd="1" destOrd="0" presId="urn:microsoft.com/office/officeart/2005/8/layout/process1"/>
    <dgm:cxn modelId="{51FF97D6-DD52-4174-9B3D-09BBDC564E45}" type="presOf" srcId="{4F83D2D9-1D72-4B80-89C3-336C1F3DD658}" destId="{B31B495E-F6D1-451C-992D-76C745AC0044}" srcOrd="0" destOrd="0" presId="urn:microsoft.com/office/officeart/2005/8/layout/process1"/>
    <dgm:cxn modelId="{36058B24-D736-4B38-A5EC-6E3DD60A3122}" srcId="{5CCF58E1-D070-49D8-83F3-CDF1EC4008F5}" destId="{C4A69135-DEF5-4F90-8092-8A658A16B0D0}" srcOrd="3" destOrd="0" parTransId="{CCBDD394-333D-43B4-B063-F950F82746C6}" sibTransId="{8D2F8FC5-CF24-4D6C-B94C-76169616B767}"/>
    <dgm:cxn modelId="{FB078F62-A0D4-4B24-8A63-5E63195AC961}" type="presOf" srcId="{4F83D2D9-1D72-4B80-89C3-336C1F3DD658}" destId="{8FCEF8C0-2F44-47B9-9CD1-3A8FD3040C9A}" srcOrd="1" destOrd="0" presId="urn:microsoft.com/office/officeart/2005/8/layout/process1"/>
    <dgm:cxn modelId="{8DBF5CF0-BD49-4A2C-B751-66C83A1B3459}" type="presOf" srcId="{24C622EF-770E-4B2A-9DA7-99B706446A96}" destId="{4A162D05-453E-4AE0-AAA7-7B1AA89DC1AA}" srcOrd="0" destOrd="0" presId="urn:microsoft.com/office/officeart/2005/8/layout/process1"/>
    <dgm:cxn modelId="{98626797-278C-4FEA-93D7-B993FE2697AB}" srcId="{5CCF58E1-D070-49D8-83F3-CDF1EC4008F5}" destId="{37A9738F-42A7-4FA4-A4C7-555722AF7B1E}" srcOrd="0" destOrd="0" parTransId="{03EEC61C-6ACB-4353-8CAC-DEAA416818AE}" sibTransId="{24C622EF-770E-4B2A-9DA7-99B706446A96}"/>
    <dgm:cxn modelId="{D6894731-3A3C-487C-8033-B2356D4C84FE}" type="presOf" srcId="{37A9738F-42A7-4FA4-A4C7-555722AF7B1E}" destId="{9B73D63F-6B08-434B-BDCA-973D65E1B1A6}" srcOrd="0" destOrd="0" presId="urn:microsoft.com/office/officeart/2005/8/layout/process1"/>
    <dgm:cxn modelId="{58D9476F-2EF8-4DFF-A799-3FCA82F995FF}" type="presOf" srcId="{3A65E017-752E-42A9-83F5-AF0A714ED62C}" destId="{B35ABD31-DEFE-49CB-BE46-028A5AEC1E36}" srcOrd="0" destOrd="0" presId="urn:microsoft.com/office/officeart/2005/8/layout/process1"/>
    <dgm:cxn modelId="{1EEDE19F-3B24-492D-B491-DAB92396CC7B}" srcId="{5CCF58E1-D070-49D8-83F3-CDF1EC4008F5}" destId="{3A65E017-752E-42A9-83F5-AF0A714ED62C}" srcOrd="1" destOrd="0" parTransId="{42C1F0DE-664F-4572-B83F-5F202CC4B735}" sibTransId="{9E3FF38A-4730-4010-8F69-AC2A377472EE}"/>
    <dgm:cxn modelId="{9644A8A1-3C7E-4656-A5D6-17B1764B949E}" srcId="{5CCF58E1-D070-49D8-83F3-CDF1EC4008F5}" destId="{D4AE4309-7CF0-4997-B280-A2E18C32916F}" srcOrd="2" destOrd="0" parTransId="{298B4633-D202-4B1F-8EFC-885FFCC31737}" sibTransId="{4F83D2D9-1D72-4B80-89C3-336C1F3DD658}"/>
    <dgm:cxn modelId="{E68392D2-B7B9-46CA-A75F-6DAA4C8BB639}" type="presParOf" srcId="{FF17C44B-F77A-455D-916D-0F90BA51771E}" destId="{9B73D63F-6B08-434B-BDCA-973D65E1B1A6}" srcOrd="0" destOrd="0" presId="urn:microsoft.com/office/officeart/2005/8/layout/process1"/>
    <dgm:cxn modelId="{0C6CA59C-76C1-455D-BB70-79B635C54C83}" type="presParOf" srcId="{FF17C44B-F77A-455D-916D-0F90BA51771E}" destId="{4A162D05-453E-4AE0-AAA7-7B1AA89DC1AA}" srcOrd="1" destOrd="0" presId="urn:microsoft.com/office/officeart/2005/8/layout/process1"/>
    <dgm:cxn modelId="{B5D5474F-97C3-4E5E-89C1-AB694A64BC5B}" type="presParOf" srcId="{4A162D05-453E-4AE0-AAA7-7B1AA89DC1AA}" destId="{F91A9396-1ACF-46F6-86E0-784E27AC7F29}" srcOrd="0" destOrd="0" presId="urn:microsoft.com/office/officeart/2005/8/layout/process1"/>
    <dgm:cxn modelId="{9517DF26-9873-4CA0-A71D-7FDFE68BA07C}" type="presParOf" srcId="{FF17C44B-F77A-455D-916D-0F90BA51771E}" destId="{B35ABD31-DEFE-49CB-BE46-028A5AEC1E36}" srcOrd="2" destOrd="0" presId="urn:microsoft.com/office/officeart/2005/8/layout/process1"/>
    <dgm:cxn modelId="{02428E89-B91F-4940-9EB8-19944C28D8FB}" type="presParOf" srcId="{FF17C44B-F77A-455D-916D-0F90BA51771E}" destId="{8874A676-C0D0-4834-80EA-455F22273FA5}" srcOrd="3" destOrd="0" presId="urn:microsoft.com/office/officeart/2005/8/layout/process1"/>
    <dgm:cxn modelId="{12351831-3CE5-495E-8CE7-09330D57B297}" type="presParOf" srcId="{8874A676-C0D0-4834-80EA-455F22273FA5}" destId="{9EE10DBF-6C26-4E75-A892-4A0663DEA0E8}" srcOrd="0" destOrd="0" presId="urn:microsoft.com/office/officeart/2005/8/layout/process1"/>
    <dgm:cxn modelId="{7C96807C-97F2-43B9-AA13-9C118D4B9C32}" type="presParOf" srcId="{FF17C44B-F77A-455D-916D-0F90BA51771E}" destId="{9EC5E96B-E4EA-4CB7-99F9-6A62E6957DA3}" srcOrd="4" destOrd="0" presId="urn:microsoft.com/office/officeart/2005/8/layout/process1"/>
    <dgm:cxn modelId="{46CB6F30-0AE0-4A2D-8FA0-563CB964893E}" type="presParOf" srcId="{FF17C44B-F77A-455D-916D-0F90BA51771E}" destId="{B31B495E-F6D1-451C-992D-76C745AC0044}" srcOrd="5" destOrd="0" presId="urn:microsoft.com/office/officeart/2005/8/layout/process1"/>
    <dgm:cxn modelId="{349A54E9-1FA4-451C-A7F0-41F6960AA5EE}" type="presParOf" srcId="{B31B495E-F6D1-451C-992D-76C745AC0044}" destId="{8FCEF8C0-2F44-47B9-9CD1-3A8FD3040C9A}" srcOrd="0" destOrd="0" presId="urn:microsoft.com/office/officeart/2005/8/layout/process1"/>
    <dgm:cxn modelId="{EBD47FC5-3081-449E-B883-6ADBF5E2EECC}" type="presParOf" srcId="{FF17C44B-F77A-455D-916D-0F90BA51771E}" destId="{042C8043-91E6-46A8-A154-BFBC99DE822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4500" kern="1200" dirty="0" smtClean="0"/>
            <a:t>Input data</a:t>
          </a:r>
          <a:endParaRPr lang="en-US" sz="45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4500" kern="1200" dirty="0" smtClean="0"/>
            <a:t>Processing</a:t>
          </a:r>
          <a:endParaRPr lang="en-US" sz="45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>
        <a:off x="7253484" y="1623543"/>
        <a:ext cx="429991" cy="431150"/>
      </dsp:txXfrm>
    </dsp:sp>
    <dsp:sp modelId="{9EC5E96B-E4EA-4CB7-99F9-6A62E6957DA3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4500" kern="1200" dirty="0" err="1" smtClean="0"/>
            <a:t>Results</a:t>
          </a:r>
          <a:endParaRPr lang="en-US" sz="4500" kern="1200" dirty="0"/>
        </a:p>
      </dsp:txBody>
      <dsp:txXfrm>
        <a:off x="8173658" y="1020783"/>
        <a:ext cx="2795678" cy="16366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/>
            <a:t>Great, </a:t>
          </a:r>
          <a:r>
            <a:rPr lang="nb-NO" sz="2600" kern="1200" dirty="0" err="1" smtClean="0"/>
            <a:t>complete</a:t>
          </a:r>
          <a:r>
            <a:rPr lang="nb-NO" sz="2600" kern="1200" dirty="0" smtClean="0"/>
            <a:t> input data</a:t>
          </a:r>
          <a:endParaRPr lang="en-US" sz="26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Competent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processing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through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appropiate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tool</a:t>
          </a:r>
          <a:r>
            <a:rPr lang="nb-NO" sz="2600" kern="1200" dirty="0" smtClean="0"/>
            <a:t>(s)</a:t>
          </a:r>
          <a:endParaRPr lang="en-US" sz="26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253484" y="1623543"/>
        <a:ext cx="429991" cy="431150"/>
      </dsp:txXfrm>
    </dsp:sp>
    <dsp:sp modelId="{9EC5E96B-E4EA-4CB7-99F9-6A62E6957DA3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rgbClr val="C0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Unconvincing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results</a:t>
          </a:r>
          <a:endParaRPr lang="en-US" sz="2600" kern="1200" dirty="0"/>
        </a:p>
      </dsp:txBody>
      <dsp:txXfrm>
        <a:off x="8173658" y="1020783"/>
        <a:ext cx="2795678" cy="163667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11DC5-55A3-4E8E-A4C0-4BEE9F09252A}">
      <dsp:nvSpPr>
        <dsp:cNvPr id="0" name=""/>
        <dsp:cNvSpPr/>
      </dsp:nvSpPr>
      <dsp:spPr>
        <a:xfrm>
          <a:off x="4027587" y="149428"/>
          <a:ext cx="2965579" cy="102990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C364B-8D04-4BA4-81DE-65BB688431C7}">
      <dsp:nvSpPr>
        <dsp:cNvPr id="0" name=""/>
        <dsp:cNvSpPr/>
      </dsp:nvSpPr>
      <dsp:spPr>
        <a:xfrm>
          <a:off x="5227612" y="2671320"/>
          <a:ext cx="574724" cy="36782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25E8-AFDD-4FF1-884E-4CAB547A039C}">
      <dsp:nvSpPr>
        <dsp:cNvPr id="0" name=""/>
        <dsp:cNvSpPr/>
      </dsp:nvSpPr>
      <dsp:spPr>
        <a:xfrm>
          <a:off x="4135635" y="2965579"/>
          <a:ext cx="2758678" cy="68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135635" y="2965579"/>
        <a:ext cx="2758678" cy="689669"/>
      </dsp:txXfrm>
    </dsp:sp>
    <dsp:sp modelId="{64D87D67-30A2-46D1-9517-4E96C17C3A39}">
      <dsp:nvSpPr>
        <dsp:cNvPr id="0" name=""/>
        <dsp:cNvSpPr/>
      </dsp:nvSpPr>
      <dsp:spPr>
        <a:xfrm>
          <a:off x="5105771" y="1258876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err="1" smtClean="0"/>
            <a:t>Wide</a:t>
          </a:r>
          <a:r>
            <a:rPr lang="nb-NO" sz="1200" kern="1200" dirty="0" smtClean="0"/>
            <a:t> range </a:t>
          </a:r>
          <a:r>
            <a:rPr lang="nb-NO" sz="1200" kern="1200" dirty="0" err="1" smtClean="0"/>
            <a:t>of</a:t>
          </a:r>
          <a:r>
            <a:rPr lang="nb-NO" sz="1200" kern="1200" dirty="0" smtClean="0"/>
            <a:t> </a:t>
          </a:r>
          <a:r>
            <a:rPr lang="nb-NO" sz="1200" kern="1200" dirty="0" err="1" smtClean="0"/>
            <a:t>options</a:t>
          </a:r>
          <a:endParaRPr lang="en-US" sz="1200" kern="1200" dirty="0"/>
        </a:p>
      </dsp:txBody>
      <dsp:txXfrm>
        <a:off x="5257271" y="1410376"/>
        <a:ext cx="731504" cy="731504"/>
      </dsp:txXfrm>
    </dsp:sp>
    <dsp:sp modelId="{7FC4E484-B6A7-4FB9-AEA0-94A542FA0856}">
      <dsp:nvSpPr>
        <dsp:cNvPr id="0" name=""/>
        <dsp:cNvSpPr/>
      </dsp:nvSpPr>
      <dsp:spPr>
        <a:xfrm>
          <a:off x="4365525" y="482768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err="1" smtClean="0"/>
            <a:t>Complex</a:t>
          </a:r>
          <a:r>
            <a:rPr lang="nb-NO" sz="1200" kern="1200" dirty="0" smtClean="0"/>
            <a:t> </a:t>
          </a:r>
          <a:r>
            <a:rPr lang="nb-NO" sz="1200" kern="1200" dirty="0" err="1" smtClean="0"/>
            <a:t>processing</a:t>
          </a:r>
          <a:endParaRPr lang="en-US" sz="1200" kern="1200" dirty="0"/>
        </a:p>
      </dsp:txBody>
      <dsp:txXfrm>
        <a:off x="4517025" y="634268"/>
        <a:ext cx="731504" cy="731504"/>
      </dsp:txXfrm>
    </dsp:sp>
    <dsp:sp modelId="{A386A266-0034-4212-B2D7-03C1722872FE}">
      <dsp:nvSpPr>
        <dsp:cNvPr id="0" name=""/>
        <dsp:cNvSpPr/>
      </dsp:nvSpPr>
      <dsp:spPr>
        <a:xfrm>
          <a:off x="5423019" y="224331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err="1" smtClean="0"/>
            <a:t>Novice</a:t>
          </a:r>
          <a:r>
            <a:rPr lang="nb-NO" sz="1200" kern="1200" dirty="0" smtClean="0"/>
            <a:t> </a:t>
          </a:r>
          <a:r>
            <a:rPr lang="nb-NO" sz="1200" kern="1200" dirty="0" err="1" smtClean="0"/>
            <a:t>user</a:t>
          </a:r>
          <a:endParaRPr lang="en-US" sz="1200" kern="1200" dirty="0"/>
        </a:p>
      </dsp:txBody>
      <dsp:txXfrm>
        <a:off x="5574519" y="375831"/>
        <a:ext cx="731504" cy="731504"/>
      </dsp:txXfrm>
    </dsp:sp>
    <dsp:sp modelId="{38CA5F32-2877-4B28-BAB0-7008D2BDC7BA}">
      <dsp:nvSpPr>
        <dsp:cNvPr id="0" name=""/>
        <dsp:cNvSpPr/>
      </dsp:nvSpPr>
      <dsp:spPr>
        <a:xfrm>
          <a:off x="3905745" y="6355"/>
          <a:ext cx="3218458" cy="25747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/>
            <a:t>Great, </a:t>
          </a:r>
          <a:r>
            <a:rPr lang="nb-NO" sz="2600" kern="1200" dirty="0" err="1" smtClean="0"/>
            <a:t>complete</a:t>
          </a:r>
          <a:r>
            <a:rPr lang="nb-NO" sz="2600" kern="1200" dirty="0" smtClean="0"/>
            <a:t> </a:t>
          </a:r>
          <a:r>
            <a:rPr lang="nb-NO" sz="2600" kern="1200" dirty="0" smtClean="0"/>
            <a:t>input data</a:t>
          </a:r>
          <a:endParaRPr lang="en-US" sz="26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Competent</a:t>
          </a:r>
          <a:r>
            <a:rPr lang="nb-NO" sz="2600" kern="1200" dirty="0" smtClean="0"/>
            <a:t>(?) </a:t>
          </a:r>
          <a:r>
            <a:rPr lang="nb-NO" sz="2600" kern="1200" dirty="0" err="1" smtClean="0"/>
            <a:t>processing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through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appropiate</a:t>
          </a:r>
          <a:r>
            <a:rPr lang="nb-NO" sz="2600" kern="1200" dirty="0" smtClean="0"/>
            <a:t> (?) </a:t>
          </a:r>
          <a:r>
            <a:rPr lang="nb-NO" sz="2600" kern="1200" dirty="0" err="1" smtClean="0"/>
            <a:t>tool</a:t>
          </a:r>
          <a:r>
            <a:rPr lang="nb-NO" sz="2600" kern="1200" dirty="0" smtClean="0"/>
            <a:t>(s)</a:t>
          </a:r>
          <a:endParaRPr lang="en-US" sz="26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253484" y="1623543"/>
        <a:ext cx="429991" cy="431150"/>
      </dsp:txXfrm>
    </dsp:sp>
    <dsp:sp modelId="{C001F101-7334-44F5-A232-DD99387AA250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rgbClr val="C0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Unconvincing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results</a:t>
          </a:r>
          <a:endParaRPr lang="en-US" sz="2600" kern="1200" dirty="0"/>
        </a:p>
      </dsp:txBody>
      <dsp:txXfrm>
        <a:off x="8173658" y="1020783"/>
        <a:ext cx="2795678" cy="163667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011DC5-55A3-4E8E-A4C0-4BEE9F09252A}">
      <dsp:nvSpPr>
        <dsp:cNvPr id="0" name=""/>
        <dsp:cNvSpPr/>
      </dsp:nvSpPr>
      <dsp:spPr>
        <a:xfrm>
          <a:off x="4027587" y="149428"/>
          <a:ext cx="2965579" cy="102990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C364B-8D04-4BA4-81DE-65BB688431C7}">
      <dsp:nvSpPr>
        <dsp:cNvPr id="0" name=""/>
        <dsp:cNvSpPr/>
      </dsp:nvSpPr>
      <dsp:spPr>
        <a:xfrm>
          <a:off x="5227612" y="2671320"/>
          <a:ext cx="574724" cy="367823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625E8-AFDD-4FF1-884E-4CAB547A039C}">
      <dsp:nvSpPr>
        <dsp:cNvPr id="0" name=""/>
        <dsp:cNvSpPr/>
      </dsp:nvSpPr>
      <dsp:spPr>
        <a:xfrm>
          <a:off x="4135635" y="2965579"/>
          <a:ext cx="2758678" cy="689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4135635" y="2965579"/>
        <a:ext cx="2758678" cy="689669"/>
      </dsp:txXfrm>
    </dsp:sp>
    <dsp:sp modelId="{64D87D67-30A2-46D1-9517-4E96C17C3A39}">
      <dsp:nvSpPr>
        <dsp:cNvPr id="0" name=""/>
        <dsp:cNvSpPr/>
      </dsp:nvSpPr>
      <dsp:spPr>
        <a:xfrm>
          <a:off x="5105771" y="1258876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Data </a:t>
          </a:r>
          <a:r>
            <a:rPr lang="nb-NO" sz="1200" kern="1200" dirty="0" err="1" smtClean="0"/>
            <a:t>with</a:t>
          </a:r>
          <a:r>
            <a:rPr lang="nb-NO" sz="1200" kern="1200" dirty="0" smtClean="0"/>
            <a:t> </a:t>
          </a:r>
          <a:r>
            <a:rPr lang="nb-NO" sz="1200" kern="1200" dirty="0" err="1" smtClean="0"/>
            <a:t>errors</a:t>
          </a:r>
          <a:endParaRPr lang="en-US" sz="1200" kern="1200" dirty="0"/>
        </a:p>
      </dsp:txBody>
      <dsp:txXfrm>
        <a:off x="5257271" y="1410376"/>
        <a:ext cx="731504" cy="731504"/>
      </dsp:txXfrm>
    </dsp:sp>
    <dsp:sp modelId="{7FC4E484-B6A7-4FB9-AEA0-94A542FA0856}">
      <dsp:nvSpPr>
        <dsp:cNvPr id="0" name=""/>
        <dsp:cNvSpPr/>
      </dsp:nvSpPr>
      <dsp:spPr>
        <a:xfrm>
          <a:off x="4365525" y="482768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smtClean="0"/>
            <a:t>Data </a:t>
          </a:r>
          <a:r>
            <a:rPr lang="nb-NO" sz="1200" kern="1200" dirty="0" err="1" smtClean="0"/>
            <a:t>needing</a:t>
          </a:r>
          <a:r>
            <a:rPr lang="nb-NO" sz="1200" kern="1200" dirty="0" smtClean="0"/>
            <a:t> pre-</a:t>
          </a:r>
          <a:r>
            <a:rPr lang="nb-NO" sz="1200" kern="1200" dirty="0" err="1" smtClean="0"/>
            <a:t>processing</a:t>
          </a:r>
          <a:endParaRPr lang="en-US" sz="1200" kern="1200" dirty="0"/>
        </a:p>
      </dsp:txBody>
      <dsp:txXfrm>
        <a:off x="4517025" y="634268"/>
        <a:ext cx="731504" cy="731504"/>
      </dsp:txXfrm>
    </dsp:sp>
    <dsp:sp modelId="{A386A266-0034-4212-B2D7-03C1722872FE}">
      <dsp:nvSpPr>
        <dsp:cNvPr id="0" name=""/>
        <dsp:cNvSpPr/>
      </dsp:nvSpPr>
      <dsp:spPr>
        <a:xfrm>
          <a:off x="5423019" y="224331"/>
          <a:ext cx="1034504" cy="10345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1200" kern="1200" dirty="0" err="1" smtClean="0"/>
            <a:t>Badly</a:t>
          </a:r>
          <a:r>
            <a:rPr lang="nb-NO" sz="1200" kern="1200" dirty="0" smtClean="0"/>
            <a:t> </a:t>
          </a:r>
          <a:r>
            <a:rPr lang="nb-NO" sz="1200" kern="1200" dirty="0" err="1" smtClean="0"/>
            <a:t>formatted</a:t>
          </a:r>
          <a:r>
            <a:rPr lang="nb-NO" sz="1200" kern="1200" dirty="0" smtClean="0"/>
            <a:t> data</a:t>
          </a:r>
          <a:endParaRPr lang="en-US" sz="1200" kern="1200" dirty="0"/>
        </a:p>
      </dsp:txBody>
      <dsp:txXfrm>
        <a:off x="5574519" y="375831"/>
        <a:ext cx="731504" cy="731504"/>
      </dsp:txXfrm>
    </dsp:sp>
    <dsp:sp modelId="{38CA5F32-2877-4B28-BAB0-7008D2BDC7BA}">
      <dsp:nvSpPr>
        <dsp:cNvPr id="0" name=""/>
        <dsp:cNvSpPr/>
      </dsp:nvSpPr>
      <dsp:spPr>
        <a:xfrm>
          <a:off x="3905745" y="6355"/>
          <a:ext cx="3218458" cy="25747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/>
            <a:t>Not </a:t>
          </a:r>
          <a:r>
            <a:rPr lang="nb-NO" sz="2600" kern="1200" dirty="0" err="1" smtClean="0"/>
            <a:t>that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great</a:t>
          </a:r>
          <a:r>
            <a:rPr lang="nb-NO" sz="2600" kern="1200" dirty="0" smtClean="0"/>
            <a:t> input data</a:t>
          </a:r>
          <a:endParaRPr lang="en-US" sz="26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Competent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processing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through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appropiate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tool</a:t>
          </a:r>
          <a:r>
            <a:rPr lang="nb-NO" sz="2600" kern="1200" dirty="0" smtClean="0"/>
            <a:t>(s)</a:t>
          </a:r>
          <a:endParaRPr lang="en-US" sz="26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253484" y="1623543"/>
        <a:ext cx="429991" cy="431150"/>
      </dsp:txXfrm>
    </dsp:sp>
    <dsp:sp modelId="{4ABDB5A3-B241-4966-8A3B-EB86C8E74C31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rgbClr val="C00000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Unconvincing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results</a:t>
          </a:r>
          <a:endParaRPr lang="en-US" sz="2600" kern="1200" dirty="0"/>
        </a:p>
      </dsp:txBody>
      <dsp:txXfrm>
        <a:off x="8173658" y="1020783"/>
        <a:ext cx="2795678" cy="16366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4E137-A91D-4F9F-98DA-78FA2E0C5439}">
      <dsp:nvSpPr>
        <dsp:cNvPr id="0" name=""/>
        <dsp:cNvSpPr/>
      </dsp:nvSpPr>
      <dsp:spPr>
        <a:xfrm>
          <a:off x="0" y="219934"/>
          <a:ext cx="11029950" cy="3856359"/>
        </a:xfrm>
        <a:prstGeom prst="right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CF224-FAAB-4DFA-BEE0-C947D4D3528F}">
      <dsp:nvSpPr>
        <dsp:cNvPr id="0" name=""/>
        <dsp:cNvSpPr/>
      </dsp:nvSpPr>
      <dsp:spPr>
        <a:xfrm>
          <a:off x="7984720" y="1184024"/>
          <a:ext cx="1971172" cy="192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4160" rIns="0" bIns="2641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>
              <a:solidFill>
                <a:schemeClr val="bg1"/>
              </a:solidFill>
            </a:rPr>
            <a:t>The </a:t>
          </a:r>
          <a:r>
            <a:rPr lang="nb-NO" sz="2600" kern="1200" dirty="0" err="1" smtClean="0">
              <a:solidFill>
                <a:schemeClr val="bg1"/>
              </a:solidFill>
            </a:rPr>
            <a:t>tool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accepts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the</a:t>
          </a:r>
          <a:r>
            <a:rPr lang="nb-NO" sz="2600" kern="1200" dirty="0" smtClean="0">
              <a:solidFill>
                <a:schemeClr val="bg1"/>
              </a:solidFill>
            </a:rPr>
            <a:t> bad data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7984720" y="1184024"/>
        <a:ext cx="1971172" cy="1928179"/>
      </dsp:txXfrm>
    </dsp:sp>
    <dsp:sp modelId="{501813AE-973A-4FC1-ACA8-6375AFCC3F27}">
      <dsp:nvSpPr>
        <dsp:cNvPr id="0" name=""/>
        <dsp:cNvSpPr/>
      </dsp:nvSpPr>
      <dsp:spPr>
        <a:xfrm>
          <a:off x="5019544" y="1199247"/>
          <a:ext cx="1971172" cy="192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4160" rIns="0" bIns="2641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>
              <a:solidFill>
                <a:schemeClr val="bg1"/>
              </a:solidFill>
            </a:rPr>
            <a:t>The </a:t>
          </a:r>
          <a:r>
            <a:rPr lang="nb-NO" sz="2600" kern="1200" dirty="0" err="1" smtClean="0">
              <a:solidFill>
                <a:schemeClr val="bg1"/>
              </a:solidFill>
            </a:rPr>
            <a:t>tool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crashes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5019544" y="1199247"/>
        <a:ext cx="1971172" cy="1928179"/>
      </dsp:txXfrm>
    </dsp:sp>
    <dsp:sp modelId="{BC44EC5A-5AF0-4BE4-A615-C71565CC9670}">
      <dsp:nvSpPr>
        <dsp:cNvPr id="0" name=""/>
        <dsp:cNvSpPr/>
      </dsp:nvSpPr>
      <dsp:spPr>
        <a:xfrm>
          <a:off x="2754095" y="1153578"/>
          <a:ext cx="1971172" cy="192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4160" rIns="0" bIns="2641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>
              <a:solidFill>
                <a:schemeClr val="bg1"/>
              </a:solidFill>
            </a:rPr>
            <a:t>The </a:t>
          </a:r>
          <a:r>
            <a:rPr lang="nb-NO" sz="2600" kern="1200" dirty="0" err="1" smtClean="0">
              <a:solidFill>
                <a:schemeClr val="bg1"/>
              </a:solidFill>
            </a:rPr>
            <a:t>tool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refuses</a:t>
          </a:r>
          <a:r>
            <a:rPr lang="nb-NO" sz="2600" kern="1200" dirty="0" smtClean="0">
              <a:solidFill>
                <a:schemeClr val="bg1"/>
              </a:solidFill>
            </a:rPr>
            <a:t> it </a:t>
          </a:r>
          <a:r>
            <a:rPr lang="nb-NO" sz="2600" kern="1200" dirty="0" err="1" smtClean="0">
              <a:solidFill>
                <a:schemeClr val="bg1"/>
              </a:solidFill>
            </a:rPr>
            <a:t>with</a:t>
          </a:r>
          <a:r>
            <a:rPr lang="nb-NO" sz="2600" kern="1200" dirty="0" smtClean="0">
              <a:solidFill>
                <a:schemeClr val="bg1"/>
              </a:solidFill>
            </a:rPr>
            <a:t> a </a:t>
          </a:r>
          <a:r>
            <a:rPr lang="nb-NO" sz="2600" kern="1200" dirty="0" err="1" smtClean="0">
              <a:solidFill>
                <a:schemeClr val="bg1"/>
              </a:solidFill>
            </a:rPr>
            <a:t>generic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error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754095" y="1153578"/>
        <a:ext cx="1971172" cy="1928179"/>
      </dsp:txXfrm>
    </dsp:sp>
    <dsp:sp modelId="{FF589CCE-31D2-4C95-A48E-ECD9696CAE09}">
      <dsp:nvSpPr>
        <dsp:cNvPr id="0" name=""/>
        <dsp:cNvSpPr/>
      </dsp:nvSpPr>
      <dsp:spPr>
        <a:xfrm>
          <a:off x="274458" y="1184024"/>
          <a:ext cx="1971172" cy="1928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4160" rIns="0" bIns="2641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>
              <a:solidFill>
                <a:schemeClr val="bg1"/>
              </a:solidFill>
            </a:rPr>
            <a:t>The </a:t>
          </a:r>
          <a:r>
            <a:rPr lang="nb-NO" sz="2600" kern="1200" dirty="0" err="1" smtClean="0">
              <a:solidFill>
                <a:schemeClr val="bg1"/>
              </a:solidFill>
            </a:rPr>
            <a:t>tool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refuses</a:t>
          </a:r>
          <a:r>
            <a:rPr lang="nb-NO" sz="2600" kern="1200" dirty="0" smtClean="0">
              <a:solidFill>
                <a:schemeClr val="bg1"/>
              </a:solidFill>
            </a:rPr>
            <a:t> it and </a:t>
          </a:r>
          <a:r>
            <a:rPr lang="nb-NO" sz="2600" kern="1200" dirty="0" err="1" smtClean="0">
              <a:solidFill>
                <a:schemeClr val="bg1"/>
              </a:solidFill>
            </a:rPr>
            <a:t>gives</a:t>
          </a:r>
          <a:r>
            <a:rPr lang="nb-NO" sz="2600" kern="1200" dirty="0" smtClean="0">
              <a:solidFill>
                <a:schemeClr val="bg1"/>
              </a:solidFill>
            </a:rPr>
            <a:t> a </a:t>
          </a:r>
          <a:r>
            <a:rPr lang="nb-NO" sz="2600" kern="1200" dirty="0" err="1" smtClean="0">
              <a:solidFill>
                <a:schemeClr val="bg1"/>
              </a:solidFill>
            </a:rPr>
            <a:t>usefull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error</a:t>
          </a:r>
          <a:r>
            <a:rPr lang="nb-NO" sz="2600" kern="1200" dirty="0" smtClean="0">
              <a:solidFill>
                <a:schemeClr val="bg1"/>
              </a:solidFill>
            </a:rPr>
            <a:t> </a:t>
          </a:r>
          <a:r>
            <a:rPr lang="nb-NO" sz="2600" kern="1200" dirty="0" err="1" smtClean="0">
              <a:solidFill>
                <a:schemeClr val="bg1"/>
              </a:solidFill>
            </a:rPr>
            <a:t>message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274458" y="1184024"/>
        <a:ext cx="1971172" cy="19281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/>
            <a:t>Great, </a:t>
          </a:r>
          <a:r>
            <a:rPr lang="nb-NO" sz="2600" kern="1200" dirty="0" err="1" smtClean="0"/>
            <a:t>complete</a:t>
          </a:r>
          <a:r>
            <a:rPr lang="nb-NO" sz="2600" kern="1200" dirty="0" smtClean="0"/>
            <a:t> input data</a:t>
          </a:r>
          <a:endParaRPr lang="en-US" sz="26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Competent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processing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through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appropiate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tool</a:t>
          </a:r>
          <a:r>
            <a:rPr lang="nb-NO" sz="2600" kern="1200" dirty="0" smtClean="0"/>
            <a:t>(s)</a:t>
          </a:r>
          <a:endParaRPr lang="en-US" sz="26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253484" y="1623543"/>
        <a:ext cx="429991" cy="431150"/>
      </dsp:txXfrm>
    </dsp:sp>
    <dsp:sp modelId="{9EC5E96B-E4EA-4CB7-99F9-6A62E6957DA3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Convincing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results</a:t>
          </a:r>
          <a:endParaRPr lang="en-US" sz="2600" kern="1200" dirty="0"/>
        </a:p>
      </dsp:txBody>
      <dsp:txXfrm>
        <a:off x="8173658" y="1020783"/>
        <a:ext cx="2795678" cy="1636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9694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smtClean="0"/>
            <a:t>Great, </a:t>
          </a:r>
          <a:r>
            <a:rPr lang="nb-NO" sz="2600" kern="1200" dirty="0" err="1" smtClean="0"/>
            <a:t>complete</a:t>
          </a:r>
          <a:r>
            <a:rPr lang="nb-NO" sz="2600" kern="1200" dirty="0" smtClean="0"/>
            <a:t> input data</a:t>
          </a:r>
          <a:endParaRPr lang="en-US" sz="2600" kern="1200" dirty="0"/>
        </a:p>
      </dsp:txBody>
      <dsp:txXfrm>
        <a:off x="60613" y="1020783"/>
        <a:ext cx="2795678" cy="1636671"/>
      </dsp:txXfrm>
    </dsp:sp>
    <dsp:sp modelId="{4A162D05-453E-4AE0-AAA7-7B1AA89DC1AA}">
      <dsp:nvSpPr>
        <dsp:cNvPr id="0" name=""/>
        <dsp:cNvSpPr/>
      </dsp:nvSpPr>
      <dsp:spPr>
        <a:xfrm>
          <a:off x="3196962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196962" y="1623543"/>
        <a:ext cx="429991" cy="431150"/>
      </dsp:txXfrm>
    </dsp:sp>
    <dsp:sp modelId="{B35ABD31-DEFE-49CB-BE46-028A5AEC1E36}">
      <dsp:nvSpPr>
        <dsp:cNvPr id="0" name=""/>
        <dsp:cNvSpPr/>
      </dsp:nvSpPr>
      <dsp:spPr>
        <a:xfrm>
          <a:off x="4066216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Competent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processing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through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the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appropiate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tool</a:t>
          </a:r>
          <a:r>
            <a:rPr lang="nb-NO" sz="2600" kern="1200" dirty="0" smtClean="0"/>
            <a:t>(s)</a:t>
          </a:r>
          <a:endParaRPr lang="en-US" sz="2600" kern="1200" dirty="0"/>
        </a:p>
      </dsp:txBody>
      <dsp:txXfrm>
        <a:off x="4117135" y="1020783"/>
        <a:ext cx="2795678" cy="1636671"/>
      </dsp:txXfrm>
    </dsp:sp>
    <dsp:sp modelId="{8874A676-C0D0-4834-80EA-455F22273FA5}">
      <dsp:nvSpPr>
        <dsp:cNvPr id="0" name=""/>
        <dsp:cNvSpPr/>
      </dsp:nvSpPr>
      <dsp:spPr>
        <a:xfrm>
          <a:off x="7253484" y="1479826"/>
          <a:ext cx="614273" cy="7185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253484" y="1623543"/>
        <a:ext cx="429991" cy="431150"/>
      </dsp:txXfrm>
    </dsp:sp>
    <dsp:sp modelId="{9EC5E96B-E4EA-4CB7-99F9-6A62E6957DA3}">
      <dsp:nvSpPr>
        <dsp:cNvPr id="0" name=""/>
        <dsp:cNvSpPr/>
      </dsp:nvSpPr>
      <dsp:spPr>
        <a:xfrm>
          <a:off x="8122739" y="969864"/>
          <a:ext cx="2897516" cy="1738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600" kern="1200" dirty="0" err="1" smtClean="0"/>
            <a:t>Convincing</a:t>
          </a:r>
          <a:r>
            <a:rPr lang="nb-NO" sz="2600" kern="1200" dirty="0" smtClean="0"/>
            <a:t> </a:t>
          </a:r>
          <a:r>
            <a:rPr lang="nb-NO" sz="2600" kern="1200" dirty="0" err="1" smtClean="0"/>
            <a:t>results</a:t>
          </a:r>
          <a:endParaRPr lang="en-US" sz="2600" kern="1200" dirty="0"/>
        </a:p>
      </dsp:txBody>
      <dsp:txXfrm>
        <a:off x="8173658" y="1020783"/>
        <a:ext cx="2795678" cy="16366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23FE5-71D3-4220-9CB2-D018792BC3B8}">
      <dsp:nvSpPr>
        <dsp:cNvPr id="0" name=""/>
        <dsp:cNvSpPr/>
      </dsp:nvSpPr>
      <dsp:spPr>
        <a:xfrm>
          <a:off x="2315" y="0"/>
          <a:ext cx="3603045" cy="4277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100" kern="1200" dirty="0" smtClean="0"/>
            <a:t>In </a:t>
          </a:r>
          <a:r>
            <a:rPr lang="nb-NO" sz="3100" kern="1200" dirty="0" err="1" smtClean="0"/>
            <a:t>accordance</a:t>
          </a:r>
          <a:r>
            <a:rPr lang="nb-NO" sz="3100" kern="1200" dirty="0" smtClean="0"/>
            <a:t> to a </a:t>
          </a:r>
          <a:r>
            <a:rPr lang="nb-NO" sz="3100" kern="1200" dirty="0" err="1" smtClean="0"/>
            <a:t>priori</a:t>
          </a:r>
          <a:r>
            <a:rPr lang="nb-NO" sz="3100" kern="1200" dirty="0" smtClean="0"/>
            <a:t> – </a:t>
          </a:r>
          <a:r>
            <a:rPr lang="nb-NO" sz="3100" kern="1200" dirty="0" err="1" smtClean="0"/>
            <a:t>can</a:t>
          </a:r>
          <a:r>
            <a:rPr lang="nb-NO" sz="3100" kern="1200" dirty="0" smtClean="0"/>
            <a:t> be </a:t>
          </a:r>
          <a:r>
            <a:rPr lang="nb-NO" sz="3100" kern="1200" dirty="0" err="1" smtClean="0"/>
            <a:t>logically</a:t>
          </a:r>
          <a:r>
            <a:rPr lang="nb-NO" sz="3100" kern="1200" dirty="0" smtClean="0"/>
            <a:t> </a:t>
          </a:r>
          <a:r>
            <a:rPr lang="nb-NO" sz="3100" kern="1200" dirty="0" err="1" smtClean="0"/>
            <a:t>explained</a:t>
          </a:r>
          <a:endParaRPr lang="en-US" sz="3100" kern="1200" dirty="0"/>
        </a:p>
      </dsp:txBody>
      <dsp:txXfrm>
        <a:off x="2315" y="1711052"/>
        <a:ext cx="3603045" cy="1711052"/>
      </dsp:txXfrm>
    </dsp:sp>
    <dsp:sp modelId="{E80B1552-5B26-4BEC-8228-7D12647F8EA9}">
      <dsp:nvSpPr>
        <dsp:cNvPr id="0" name=""/>
        <dsp:cNvSpPr/>
      </dsp:nvSpPr>
      <dsp:spPr>
        <a:xfrm>
          <a:off x="1091612" y="256657"/>
          <a:ext cx="1424451" cy="142445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2DC8F-BCB1-430F-8F13-FCE77AFC61B5}">
      <dsp:nvSpPr>
        <dsp:cNvPr id="0" name=""/>
        <dsp:cNvSpPr/>
      </dsp:nvSpPr>
      <dsp:spPr>
        <a:xfrm>
          <a:off x="3713452" y="0"/>
          <a:ext cx="3603045" cy="4277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100" kern="1200" dirty="0" smtClean="0"/>
            <a:t>Not </a:t>
          </a:r>
          <a:r>
            <a:rPr lang="nb-NO" sz="3100" kern="1200" dirty="0" err="1" smtClean="0"/>
            <a:t>raising</a:t>
          </a:r>
          <a:r>
            <a:rPr lang="nb-NO" sz="3100" kern="1200" dirty="0" smtClean="0"/>
            <a:t> alarm – </a:t>
          </a:r>
          <a:r>
            <a:rPr lang="nb-NO" sz="3100" kern="1200" dirty="0" err="1" smtClean="0"/>
            <a:t>no</a:t>
          </a:r>
          <a:r>
            <a:rPr lang="nb-NO" sz="3100" kern="1200" dirty="0" smtClean="0"/>
            <a:t> </a:t>
          </a:r>
          <a:r>
            <a:rPr lang="nb-NO" sz="3100" kern="1200" dirty="0" err="1" smtClean="0"/>
            <a:t>strong</a:t>
          </a:r>
          <a:r>
            <a:rPr lang="nb-NO" sz="3100" kern="1200" dirty="0" smtClean="0"/>
            <a:t> a </a:t>
          </a:r>
          <a:r>
            <a:rPr lang="nb-NO" sz="3100" kern="1200" dirty="0" err="1" smtClean="0"/>
            <a:t>priori</a:t>
          </a:r>
          <a:endParaRPr lang="en-US" sz="3100" kern="1200" dirty="0"/>
        </a:p>
      </dsp:txBody>
      <dsp:txXfrm>
        <a:off x="3713452" y="1711052"/>
        <a:ext cx="3603045" cy="1711052"/>
      </dsp:txXfrm>
    </dsp:sp>
    <dsp:sp modelId="{91C55544-A307-41C9-B5CB-80BFC9AA7EFE}">
      <dsp:nvSpPr>
        <dsp:cNvPr id="0" name=""/>
        <dsp:cNvSpPr/>
      </dsp:nvSpPr>
      <dsp:spPr>
        <a:xfrm>
          <a:off x="4802749" y="256657"/>
          <a:ext cx="1424451" cy="142445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DE115-7AE8-40A7-ACA4-A6897AAF9ED1}">
      <dsp:nvSpPr>
        <dsp:cNvPr id="0" name=""/>
        <dsp:cNvSpPr/>
      </dsp:nvSpPr>
      <dsp:spPr>
        <a:xfrm>
          <a:off x="7424588" y="0"/>
          <a:ext cx="3603045" cy="42776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100" kern="1200" dirty="0" smtClean="0"/>
            <a:t>Different from </a:t>
          </a:r>
          <a:r>
            <a:rPr lang="nb-NO" sz="3100" kern="1200" dirty="0" err="1" smtClean="0"/>
            <a:t>expectations</a:t>
          </a:r>
          <a:r>
            <a:rPr lang="nb-NO" sz="3100" kern="1200" dirty="0" smtClean="0"/>
            <a:t> – </a:t>
          </a:r>
          <a:r>
            <a:rPr lang="nb-NO" sz="3100" kern="1200" dirty="0" err="1" smtClean="0"/>
            <a:t>defies</a:t>
          </a:r>
          <a:r>
            <a:rPr lang="nb-NO" sz="3100" kern="1200" dirty="0" smtClean="0"/>
            <a:t> a </a:t>
          </a:r>
          <a:r>
            <a:rPr lang="nb-NO" sz="3100" kern="1200" dirty="0" err="1" smtClean="0"/>
            <a:t>priori</a:t>
          </a:r>
          <a:endParaRPr lang="en-US" sz="3100" kern="1200" dirty="0"/>
        </a:p>
      </dsp:txBody>
      <dsp:txXfrm>
        <a:off x="7424588" y="1711052"/>
        <a:ext cx="3603045" cy="1711052"/>
      </dsp:txXfrm>
    </dsp:sp>
    <dsp:sp modelId="{7548805B-9BCB-4459-841A-D5DF550003EF}">
      <dsp:nvSpPr>
        <dsp:cNvPr id="0" name=""/>
        <dsp:cNvSpPr/>
      </dsp:nvSpPr>
      <dsp:spPr>
        <a:xfrm>
          <a:off x="8513885" y="256657"/>
          <a:ext cx="1424451" cy="142445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CA5BD-C9A8-433C-9FFB-800F3E5D0738}">
      <dsp:nvSpPr>
        <dsp:cNvPr id="0" name=""/>
        <dsp:cNvSpPr/>
      </dsp:nvSpPr>
      <dsp:spPr>
        <a:xfrm>
          <a:off x="441197" y="3422105"/>
          <a:ext cx="10147554" cy="64164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4847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smtClean="0"/>
            <a:t>Input data</a:t>
          </a:r>
          <a:endParaRPr lang="en-US" sz="3300" kern="1200" dirty="0"/>
        </a:p>
      </dsp:txBody>
      <dsp:txXfrm>
        <a:off x="42090" y="894275"/>
        <a:ext cx="2044793" cy="1197081"/>
      </dsp:txXfrm>
    </dsp:sp>
    <dsp:sp modelId="{4A162D05-453E-4AE0-AAA7-7B1AA89DC1AA}">
      <dsp:nvSpPr>
        <dsp:cNvPr id="0" name=""/>
        <dsp:cNvSpPr/>
      </dsp:nvSpPr>
      <dsp:spPr>
        <a:xfrm>
          <a:off x="2336055" y="1230025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336055" y="1335141"/>
        <a:ext cx="314501" cy="315349"/>
      </dsp:txXfrm>
    </dsp:sp>
    <dsp:sp modelId="{B35ABD31-DEFE-49CB-BE46-028A5AEC1E36}">
      <dsp:nvSpPr>
        <dsp:cNvPr id="0" name=""/>
        <dsp:cNvSpPr/>
      </dsp:nvSpPr>
      <dsp:spPr>
        <a:xfrm>
          <a:off x="2971839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smtClean="0"/>
            <a:t>Processing</a:t>
          </a:r>
          <a:endParaRPr lang="en-US" sz="3300" kern="1200" dirty="0"/>
        </a:p>
      </dsp:txBody>
      <dsp:txXfrm>
        <a:off x="3009082" y="894275"/>
        <a:ext cx="2044793" cy="1197081"/>
      </dsp:txXfrm>
    </dsp:sp>
    <dsp:sp modelId="{8874A676-C0D0-4834-80EA-455F22273FA5}">
      <dsp:nvSpPr>
        <dsp:cNvPr id="0" name=""/>
        <dsp:cNvSpPr/>
      </dsp:nvSpPr>
      <dsp:spPr>
        <a:xfrm>
          <a:off x="5303047" y="1230025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303047" y="1335141"/>
        <a:ext cx="314501" cy="315349"/>
      </dsp:txXfrm>
    </dsp:sp>
    <dsp:sp modelId="{9EC5E96B-E4EA-4CB7-99F9-6A62E6957DA3}">
      <dsp:nvSpPr>
        <dsp:cNvPr id="0" name=""/>
        <dsp:cNvSpPr/>
      </dsp:nvSpPr>
      <dsp:spPr>
        <a:xfrm>
          <a:off x="5938830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err="1" smtClean="0"/>
            <a:t>Results</a:t>
          </a:r>
          <a:endParaRPr lang="en-US" sz="3300" kern="1200" dirty="0"/>
        </a:p>
      </dsp:txBody>
      <dsp:txXfrm>
        <a:off x="5976073" y="894275"/>
        <a:ext cx="2044793" cy="1197081"/>
      </dsp:txXfrm>
    </dsp:sp>
    <dsp:sp modelId="{B31B495E-F6D1-451C-992D-76C745AC0044}">
      <dsp:nvSpPr>
        <dsp:cNvPr id="0" name=""/>
        <dsp:cNvSpPr/>
      </dsp:nvSpPr>
      <dsp:spPr>
        <a:xfrm rot="1007136">
          <a:off x="8230078" y="1661808"/>
          <a:ext cx="399650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8232632" y="1749612"/>
        <a:ext cx="279755" cy="315349"/>
      </dsp:txXfrm>
    </dsp:sp>
    <dsp:sp modelId="{72896AEC-C268-457A-8678-2D54F683347A}">
      <dsp:nvSpPr>
        <dsp:cNvPr id="0" name=""/>
        <dsp:cNvSpPr/>
      </dsp:nvSpPr>
      <dsp:spPr>
        <a:xfrm>
          <a:off x="8780039" y="1714065"/>
          <a:ext cx="2119279" cy="127156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err="1" smtClean="0"/>
            <a:t>Coherent</a:t>
          </a:r>
          <a:r>
            <a:rPr lang="nb-NO" sz="3300" kern="1200" dirty="0" smtClean="0"/>
            <a:t>?</a:t>
          </a:r>
          <a:endParaRPr lang="en-US" sz="3300" kern="1200" dirty="0"/>
        </a:p>
      </dsp:txBody>
      <dsp:txXfrm>
        <a:off x="8817282" y="1751308"/>
        <a:ext cx="2044793" cy="11970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4847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Input data 1</a:t>
          </a:r>
          <a:endParaRPr lang="en-US" sz="2800" kern="1200" dirty="0"/>
        </a:p>
      </dsp:txBody>
      <dsp:txXfrm>
        <a:off x="42090" y="894275"/>
        <a:ext cx="2044793" cy="1197081"/>
      </dsp:txXfrm>
    </dsp:sp>
    <dsp:sp modelId="{4A162D05-453E-4AE0-AAA7-7B1AA89DC1AA}">
      <dsp:nvSpPr>
        <dsp:cNvPr id="0" name=""/>
        <dsp:cNvSpPr/>
      </dsp:nvSpPr>
      <dsp:spPr>
        <a:xfrm>
          <a:off x="2336055" y="1230025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36055" y="1335141"/>
        <a:ext cx="314501" cy="315349"/>
      </dsp:txXfrm>
    </dsp:sp>
    <dsp:sp modelId="{B35ABD31-DEFE-49CB-BE46-028A5AEC1E36}">
      <dsp:nvSpPr>
        <dsp:cNvPr id="0" name=""/>
        <dsp:cNvSpPr/>
      </dsp:nvSpPr>
      <dsp:spPr>
        <a:xfrm>
          <a:off x="2971839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Processing</a:t>
          </a:r>
          <a:endParaRPr lang="en-US" sz="2800" kern="1200" dirty="0"/>
        </a:p>
      </dsp:txBody>
      <dsp:txXfrm>
        <a:off x="3009082" y="894275"/>
        <a:ext cx="2044793" cy="1197081"/>
      </dsp:txXfrm>
    </dsp:sp>
    <dsp:sp modelId="{8874A676-C0D0-4834-80EA-455F22273FA5}">
      <dsp:nvSpPr>
        <dsp:cNvPr id="0" name=""/>
        <dsp:cNvSpPr/>
      </dsp:nvSpPr>
      <dsp:spPr>
        <a:xfrm>
          <a:off x="5303047" y="1230025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03047" y="1335141"/>
        <a:ext cx="314501" cy="315349"/>
      </dsp:txXfrm>
    </dsp:sp>
    <dsp:sp modelId="{9EC5E96B-E4EA-4CB7-99F9-6A62E6957DA3}">
      <dsp:nvSpPr>
        <dsp:cNvPr id="0" name=""/>
        <dsp:cNvSpPr/>
      </dsp:nvSpPr>
      <dsp:spPr>
        <a:xfrm>
          <a:off x="5938830" y="85703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err="1" smtClean="0"/>
            <a:t>Results</a:t>
          </a:r>
          <a:endParaRPr lang="en-US" sz="2800" kern="1200" dirty="0"/>
        </a:p>
      </dsp:txBody>
      <dsp:txXfrm>
        <a:off x="5976073" y="894275"/>
        <a:ext cx="2044793" cy="1197081"/>
      </dsp:txXfrm>
    </dsp:sp>
    <dsp:sp modelId="{B31B495E-F6D1-451C-992D-76C745AC0044}">
      <dsp:nvSpPr>
        <dsp:cNvPr id="0" name=""/>
        <dsp:cNvSpPr/>
      </dsp:nvSpPr>
      <dsp:spPr>
        <a:xfrm rot="965306">
          <a:off x="8261962" y="1662229"/>
          <a:ext cx="470093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264724" y="1747804"/>
        <a:ext cx="329065" cy="315349"/>
      </dsp:txXfrm>
    </dsp:sp>
    <dsp:sp modelId="{042C8043-91E6-46A8-A154-BFBC99DE8222}">
      <dsp:nvSpPr>
        <dsp:cNvPr id="0" name=""/>
        <dsp:cNvSpPr/>
      </dsp:nvSpPr>
      <dsp:spPr>
        <a:xfrm>
          <a:off x="8910341" y="1714065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err="1" smtClean="0"/>
            <a:t>Comparison</a:t>
          </a:r>
          <a:endParaRPr lang="en-US" sz="2800" kern="1200" dirty="0"/>
        </a:p>
      </dsp:txBody>
      <dsp:txXfrm>
        <a:off x="8947584" y="1751308"/>
        <a:ext cx="2044793" cy="11970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4847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Input data 2</a:t>
          </a:r>
          <a:endParaRPr lang="en-US" sz="2800" kern="1200" dirty="0"/>
        </a:p>
      </dsp:txBody>
      <dsp:txXfrm>
        <a:off x="42090" y="1240578"/>
        <a:ext cx="2044793" cy="1197081"/>
      </dsp:txXfrm>
    </dsp:sp>
    <dsp:sp modelId="{4A162D05-453E-4AE0-AAA7-7B1AA89DC1AA}">
      <dsp:nvSpPr>
        <dsp:cNvPr id="0" name=""/>
        <dsp:cNvSpPr/>
      </dsp:nvSpPr>
      <dsp:spPr>
        <a:xfrm>
          <a:off x="2336055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336055" y="1681444"/>
        <a:ext cx="314501" cy="315349"/>
      </dsp:txXfrm>
    </dsp:sp>
    <dsp:sp modelId="{B35ABD31-DEFE-49CB-BE46-028A5AEC1E36}">
      <dsp:nvSpPr>
        <dsp:cNvPr id="0" name=""/>
        <dsp:cNvSpPr/>
      </dsp:nvSpPr>
      <dsp:spPr>
        <a:xfrm>
          <a:off x="2971839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smtClean="0"/>
            <a:t>Processing</a:t>
          </a:r>
          <a:endParaRPr lang="en-US" sz="3300" kern="1200" dirty="0"/>
        </a:p>
      </dsp:txBody>
      <dsp:txXfrm>
        <a:off x="3009082" y="1240578"/>
        <a:ext cx="2044793" cy="1197081"/>
      </dsp:txXfrm>
    </dsp:sp>
    <dsp:sp modelId="{8874A676-C0D0-4834-80EA-455F22273FA5}">
      <dsp:nvSpPr>
        <dsp:cNvPr id="0" name=""/>
        <dsp:cNvSpPr/>
      </dsp:nvSpPr>
      <dsp:spPr>
        <a:xfrm>
          <a:off x="5303047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303047" y="1681444"/>
        <a:ext cx="314501" cy="315349"/>
      </dsp:txXfrm>
    </dsp:sp>
    <dsp:sp modelId="{9EC5E96B-E4EA-4CB7-99F9-6A62E6957DA3}">
      <dsp:nvSpPr>
        <dsp:cNvPr id="0" name=""/>
        <dsp:cNvSpPr/>
      </dsp:nvSpPr>
      <dsp:spPr>
        <a:xfrm>
          <a:off x="5938830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err="1" smtClean="0"/>
            <a:t>Results</a:t>
          </a:r>
          <a:endParaRPr lang="en-US" sz="3300" kern="1200" dirty="0"/>
        </a:p>
      </dsp:txBody>
      <dsp:txXfrm>
        <a:off x="5976073" y="1240578"/>
        <a:ext cx="2044793" cy="1197081"/>
      </dsp:txXfrm>
    </dsp:sp>
    <dsp:sp modelId="{B31B495E-F6D1-451C-992D-76C745AC0044}">
      <dsp:nvSpPr>
        <dsp:cNvPr id="0" name=""/>
        <dsp:cNvSpPr/>
      </dsp:nvSpPr>
      <dsp:spPr>
        <a:xfrm rot="20385470">
          <a:off x="8256302" y="1023721"/>
          <a:ext cx="481414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8260762" y="1153822"/>
        <a:ext cx="336990" cy="315349"/>
      </dsp:txXfrm>
    </dsp:sp>
    <dsp:sp modelId="{042C8043-91E6-46A8-A154-BFBC99DE8222}">
      <dsp:nvSpPr>
        <dsp:cNvPr id="0" name=""/>
        <dsp:cNvSpPr/>
      </dsp:nvSpPr>
      <dsp:spPr>
        <a:xfrm>
          <a:off x="8910341" y="107548"/>
          <a:ext cx="2119279" cy="127156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err="1" smtClean="0"/>
            <a:t>Coherent</a:t>
          </a:r>
          <a:r>
            <a:rPr lang="nb-NO" sz="3300" kern="1200" dirty="0" smtClean="0"/>
            <a:t>?</a:t>
          </a:r>
          <a:endParaRPr lang="en-US" sz="3300" kern="1200" dirty="0"/>
        </a:p>
      </dsp:txBody>
      <dsp:txXfrm>
        <a:off x="8947584" y="144791"/>
        <a:ext cx="2044793" cy="11970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0" y="2084697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Input data 1</a:t>
          </a:r>
          <a:endParaRPr lang="en-US" sz="2800" kern="1200" dirty="0"/>
        </a:p>
      </dsp:txBody>
      <dsp:txXfrm>
        <a:off x="37243" y="2121940"/>
        <a:ext cx="2044793" cy="1197081"/>
      </dsp:txXfrm>
    </dsp:sp>
    <dsp:sp modelId="{4A162D05-453E-4AE0-AAA7-7B1AA89DC1AA}">
      <dsp:nvSpPr>
        <dsp:cNvPr id="0" name=""/>
        <dsp:cNvSpPr/>
      </dsp:nvSpPr>
      <dsp:spPr>
        <a:xfrm rot="20619316">
          <a:off x="2322904" y="2018168"/>
          <a:ext cx="470886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2325759" y="2143161"/>
        <a:ext cx="329620" cy="315349"/>
      </dsp:txXfrm>
    </dsp:sp>
    <dsp:sp modelId="{B35ABD31-DEFE-49CB-BE46-028A5AEC1E36}">
      <dsp:nvSpPr>
        <dsp:cNvPr id="0" name=""/>
        <dsp:cNvSpPr/>
      </dsp:nvSpPr>
      <dsp:spPr>
        <a:xfrm>
          <a:off x="2971839" y="121315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Processing 1</a:t>
          </a:r>
          <a:endParaRPr lang="en-US" sz="2800" kern="1200" dirty="0"/>
        </a:p>
      </dsp:txBody>
      <dsp:txXfrm>
        <a:off x="3009082" y="1250395"/>
        <a:ext cx="2044793" cy="1197081"/>
      </dsp:txXfrm>
    </dsp:sp>
    <dsp:sp modelId="{8874A676-C0D0-4834-80EA-455F22273FA5}">
      <dsp:nvSpPr>
        <dsp:cNvPr id="0" name=""/>
        <dsp:cNvSpPr/>
      </dsp:nvSpPr>
      <dsp:spPr>
        <a:xfrm>
          <a:off x="5303047" y="1586145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5303047" y="1691261"/>
        <a:ext cx="314501" cy="315349"/>
      </dsp:txXfrm>
    </dsp:sp>
    <dsp:sp modelId="{9EC5E96B-E4EA-4CB7-99F9-6A62E6957DA3}">
      <dsp:nvSpPr>
        <dsp:cNvPr id="0" name=""/>
        <dsp:cNvSpPr/>
      </dsp:nvSpPr>
      <dsp:spPr>
        <a:xfrm>
          <a:off x="5938830" y="1213152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err="1" smtClean="0"/>
            <a:t>Results</a:t>
          </a:r>
          <a:endParaRPr lang="en-US" sz="2800" kern="1200" dirty="0"/>
        </a:p>
      </dsp:txBody>
      <dsp:txXfrm>
        <a:off x="5976073" y="1250395"/>
        <a:ext cx="2044793" cy="1197081"/>
      </dsp:txXfrm>
    </dsp:sp>
    <dsp:sp modelId="{B31B495E-F6D1-451C-992D-76C745AC0044}">
      <dsp:nvSpPr>
        <dsp:cNvPr id="0" name=""/>
        <dsp:cNvSpPr/>
      </dsp:nvSpPr>
      <dsp:spPr>
        <a:xfrm rot="1118234">
          <a:off x="8258670" y="2091543"/>
          <a:ext cx="476678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262419" y="2173809"/>
        <a:ext cx="333675" cy="315349"/>
      </dsp:txXfrm>
    </dsp:sp>
    <dsp:sp modelId="{042C8043-91E6-46A8-A154-BFBC99DE8222}">
      <dsp:nvSpPr>
        <dsp:cNvPr id="0" name=""/>
        <dsp:cNvSpPr/>
      </dsp:nvSpPr>
      <dsp:spPr>
        <a:xfrm>
          <a:off x="8910341" y="2215326"/>
          <a:ext cx="2119279" cy="12715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err="1" smtClean="0"/>
            <a:t>Comparison</a:t>
          </a:r>
          <a:endParaRPr lang="en-US" sz="2800" kern="1200" dirty="0"/>
        </a:p>
      </dsp:txBody>
      <dsp:txXfrm>
        <a:off x="8947584" y="2252569"/>
        <a:ext cx="2044793" cy="11970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73D63F-6B08-434B-BDCA-973D65E1B1A6}">
      <dsp:nvSpPr>
        <dsp:cNvPr id="0" name=""/>
        <dsp:cNvSpPr/>
      </dsp:nvSpPr>
      <dsp:spPr>
        <a:xfrm>
          <a:off x="0" y="230877"/>
          <a:ext cx="2119279" cy="127156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Input data</a:t>
          </a:r>
          <a:endParaRPr lang="en-US" sz="2800" kern="1200" dirty="0"/>
        </a:p>
      </dsp:txBody>
      <dsp:txXfrm>
        <a:off x="37243" y="268120"/>
        <a:ext cx="2044793" cy="1197081"/>
      </dsp:txXfrm>
    </dsp:sp>
    <dsp:sp modelId="{4A162D05-453E-4AE0-AAA7-7B1AA89DC1AA}">
      <dsp:nvSpPr>
        <dsp:cNvPr id="0" name=""/>
        <dsp:cNvSpPr/>
      </dsp:nvSpPr>
      <dsp:spPr>
        <a:xfrm rot="1087160">
          <a:off x="2320631" y="1094284"/>
          <a:ext cx="475432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2324167" y="1177221"/>
        <a:ext cx="332802" cy="315349"/>
      </dsp:txXfrm>
    </dsp:sp>
    <dsp:sp modelId="{B35ABD31-DEFE-49CB-BE46-028A5AEC1E36}">
      <dsp:nvSpPr>
        <dsp:cNvPr id="0" name=""/>
        <dsp:cNvSpPr/>
      </dsp:nvSpPr>
      <dsp:spPr>
        <a:xfrm>
          <a:off x="2971839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smtClean="0"/>
            <a:t>Processing 2</a:t>
          </a:r>
          <a:endParaRPr lang="en-US" sz="2800" kern="1200" dirty="0"/>
        </a:p>
      </dsp:txBody>
      <dsp:txXfrm>
        <a:off x="3009082" y="1240578"/>
        <a:ext cx="2044793" cy="1197081"/>
      </dsp:txXfrm>
    </dsp:sp>
    <dsp:sp modelId="{8874A676-C0D0-4834-80EA-455F22273FA5}">
      <dsp:nvSpPr>
        <dsp:cNvPr id="0" name=""/>
        <dsp:cNvSpPr/>
      </dsp:nvSpPr>
      <dsp:spPr>
        <a:xfrm>
          <a:off x="5303047" y="1576328"/>
          <a:ext cx="449287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5303047" y="1681444"/>
        <a:ext cx="314501" cy="315349"/>
      </dsp:txXfrm>
    </dsp:sp>
    <dsp:sp modelId="{9EC5E96B-E4EA-4CB7-99F9-6A62E6957DA3}">
      <dsp:nvSpPr>
        <dsp:cNvPr id="0" name=""/>
        <dsp:cNvSpPr/>
      </dsp:nvSpPr>
      <dsp:spPr>
        <a:xfrm>
          <a:off x="5938830" y="1203335"/>
          <a:ext cx="2119279" cy="1271567"/>
        </a:xfrm>
        <a:prstGeom prst="roundRect">
          <a:avLst>
            <a:gd name="adj" fmla="val 10000"/>
          </a:avLst>
        </a:prstGeom>
        <a:solidFill>
          <a:schemeClr val="accent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2800" kern="1200" dirty="0" err="1" smtClean="0"/>
            <a:t>Results</a:t>
          </a:r>
          <a:endParaRPr lang="en-US" sz="2800" kern="1200" dirty="0"/>
        </a:p>
      </dsp:txBody>
      <dsp:txXfrm>
        <a:off x="5976073" y="1240578"/>
        <a:ext cx="2044793" cy="1197081"/>
      </dsp:txXfrm>
    </dsp:sp>
    <dsp:sp modelId="{B31B495E-F6D1-451C-992D-76C745AC0044}">
      <dsp:nvSpPr>
        <dsp:cNvPr id="0" name=""/>
        <dsp:cNvSpPr/>
      </dsp:nvSpPr>
      <dsp:spPr>
        <a:xfrm rot="20596839">
          <a:off x="8261199" y="1126193"/>
          <a:ext cx="471619" cy="5255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700" kern="1200"/>
        </a:p>
      </dsp:txBody>
      <dsp:txXfrm>
        <a:off x="8264190" y="1251661"/>
        <a:ext cx="330133" cy="315349"/>
      </dsp:txXfrm>
    </dsp:sp>
    <dsp:sp modelId="{042C8043-91E6-46A8-A154-BFBC99DE8222}">
      <dsp:nvSpPr>
        <dsp:cNvPr id="0" name=""/>
        <dsp:cNvSpPr/>
      </dsp:nvSpPr>
      <dsp:spPr>
        <a:xfrm>
          <a:off x="8910341" y="310745"/>
          <a:ext cx="2119279" cy="1271567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4D1434"/>
            </a:gs>
            <a:gs pos="100000">
              <a:srgbClr val="66B1CE"/>
            </a:gs>
          </a:gsLst>
          <a:lin ang="5400000" scaled="1"/>
        </a:gra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300" kern="1200" dirty="0" err="1" smtClean="0"/>
            <a:t>Coherent</a:t>
          </a:r>
          <a:r>
            <a:rPr lang="nb-NO" sz="3300" kern="1200" dirty="0" smtClean="0"/>
            <a:t>?</a:t>
          </a:r>
          <a:endParaRPr lang="en-US" sz="3300" kern="1200" dirty="0"/>
        </a:p>
      </dsp:txBody>
      <dsp:txXfrm>
        <a:off x="8947584" y="347988"/>
        <a:ext cx="2044793" cy="1197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ro.arcgis.com/en/pro-app/latest/tool-reference/spatial-analyst/topo-to-raster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1131442" cy="1475013"/>
          </a:xfrm>
        </p:spPr>
        <p:txBody>
          <a:bodyPr/>
          <a:lstStyle/>
          <a:p>
            <a:r>
              <a:rPr lang="en-GB" noProof="0" dirty="0" smtClean="0"/>
              <a:t>Data processing, Data quality and copyright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 smtClean="0"/>
              <a:t>A quick series of remarks on the pitfalls of trusting the process and your data providers</a:t>
            </a:r>
            <a:endParaRPr lang="en-GB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7281949" y="5611091"/>
            <a:ext cx="4292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 smtClean="0">
                <a:solidFill>
                  <a:schemeClr val="bg1"/>
                </a:solidFill>
              </a:rPr>
              <a:t>Luc Girod</a:t>
            </a:r>
          </a:p>
          <a:p>
            <a:pPr algn="r"/>
            <a:r>
              <a:rPr lang="nb-NO" dirty="0" smtClean="0">
                <a:solidFill>
                  <a:schemeClr val="bg1"/>
                </a:solidFill>
              </a:rPr>
              <a:t>GEO(3|4)460 – Spring 2025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6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The data processing pipeline – good Processing</a:t>
            </a:r>
            <a:endParaRPr lang="en-GB" noProof="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007055"/>
              </p:ext>
            </p:extLst>
          </p:nvPr>
        </p:nvGraphicFramePr>
        <p:xfrm>
          <a:off x="932931" y="1848716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07136"/>
              </p:ext>
            </p:extLst>
          </p:nvPr>
        </p:nvGraphicFramePr>
        <p:xfrm>
          <a:off x="932931" y="3946294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09371" y="2435542"/>
            <a:ext cx="8586700" cy="2308324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err="1" smtClean="0"/>
              <a:t>Check</a:t>
            </a:r>
            <a:r>
              <a:rPr lang="nb-NO" sz="2400" dirty="0" smtClean="0"/>
              <a:t> </a:t>
            </a:r>
            <a:r>
              <a:rPr lang="nb-NO" sz="2400" dirty="0" err="1" smtClean="0"/>
              <a:t>your</a:t>
            </a:r>
            <a:r>
              <a:rPr lang="nb-NO" sz="2400" dirty="0" smtClean="0"/>
              <a:t> </a:t>
            </a:r>
            <a:r>
              <a:rPr lang="nb-NO" sz="2400" dirty="0" err="1" smtClean="0"/>
              <a:t>work</a:t>
            </a:r>
            <a:endParaRPr lang="nb-N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 smtClean="0"/>
              <a:t>Were</a:t>
            </a:r>
            <a:r>
              <a:rPr lang="nb-NO" sz="2400" dirty="0" smtClean="0"/>
              <a:t> </a:t>
            </a:r>
            <a:r>
              <a:rPr lang="nb-NO" sz="2400" dirty="0" err="1" smtClean="0"/>
              <a:t>there</a:t>
            </a:r>
            <a:r>
              <a:rPr lang="nb-NO" sz="2400" dirty="0" smtClean="0"/>
              <a:t> </a:t>
            </a:r>
            <a:r>
              <a:rPr lang="nb-NO" sz="2400" dirty="0" err="1" smtClean="0"/>
              <a:t>warnings</a:t>
            </a:r>
            <a:r>
              <a:rPr lang="nb-NO" sz="2400" dirty="0" smtClean="0"/>
              <a:t> or </a:t>
            </a:r>
            <a:r>
              <a:rPr lang="nb-NO" sz="2400" dirty="0" err="1" smtClean="0"/>
              <a:t>error</a:t>
            </a:r>
            <a:r>
              <a:rPr lang="nb-NO" sz="2400" dirty="0" smtClean="0"/>
              <a:t> </a:t>
            </a:r>
            <a:r>
              <a:rPr lang="nb-NO" sz="2400" dirty="0" err="1" smtClean="0"/>
              <a:t>messages</a:t>
            </a:r>
            <a:r>
              <a:rPr lang="nb-NO" sz="24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Read </a:t>
            </a:r>
            <a:r>
              <a:rPr lang="nb-NO" sz="2400" dirty="0" err="1" smtClean="0"/>
              <a:t>tool</a:t>
            </a:r>
            <a:r>
              <a:rPr lang="nb-NO" sz="2400" dirty="0" smtClean="0"/>
              <a:t>(s) </a:t>
            </a:r>
            <a:r>
              <a:rPr lang="nb-NO" sz="2400" dirty="0" err="1" smtClean="0"/>
              <a:t>documentation</a:t>
            </a:r>
            <a:r>
              <a:rPr lang="nb-NO" sz="24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ym typeface="Wingdings" panose="05000000000000000000" pitchFamily="2" charset="2"/>
              </a:rPr>
              <a:t>Is </a:t>
            </a:r>
            <a:r>
              <a:rPr lang="nb-NO" sz="2400" dirty="0" err="1" smtClean="0">
                <a:sym typeface="Wingdings" panose="05000000000000000000" pitchFamily="2" charset="2"/>
              </a:rPr>
              <a:t>the</a:t>
            </a:r>
            <a:r>
              <a:rPr lang="nb-NO" sz="2400" dirty="0" smtClean="0">
                <a:sym typeface="Wingdings" panose="05000000000000000000" pitchFamily="2" charset="2"/>
              </a:rPr>
              <a:t> </a:t>
            </a:r>
            <a:r>
              <a:rPr lang="nb-NO" sz="2400" dirty="0" err="1" smtClean="0">
                <a:sym typeface="Wingdings" panose="05000000000000000000" pitchFamily="2" charset="2"/>
              </a:rPr>
              <a:t>tool</a:t>
            </a:r>
            <a:r>
              <a:rPr lang="nb-NO" sz="2400" dirty="0" smtClean="0">
                <a:sym typeface="Wingdings" panose="05000000000000000000" pitchFamily="2" charset="2"/>
              </a:rPr>
              <a:t> </a:t>
            </a:r>
            <a:r>
              <a:rPr lang="nb-NO" sz="2400" dirty="0" err="1" smtClean="0">
                <a:sym typeface="Wingdings" panose="05000000000000000000" pitchFamily="2" charset="2"/>
              </a:rPr>
              <a:t>appropriate</a:t>
            </a:r>
            <a:r>
              <a:rPr lang="nb-NO" sz="2400" dirty="0" smtClean="0">
                <a:sym typeface="Wingdings" panose="05000000000000000000" pitchFamily="2" charset="2"/>
              </a:rPr>
              <a:t> for </a:t>
            </a:r>
            <a:r>
              <a:rPr lang="nb-NO" sz="2400" dirty="0" err="1" smtClean="0">
                <a:sym typeface="Wingdings" panose="05000000000000000000" pitchFamily="2" charset="2"/>
              </a:rPr>
              <a:t>the</a:t>
            </a:r>
            <a:r>
              <a:rPr lang="nb-NO" sz="2400" dirty="0" smtClean="0">
                <a:sym typeface="Wingdings" panose="05000000000000000000" pitchFamily="2" charset="2"/>
              </a:rPr>
              <a:t> </a:t>
            </a:r>
            <a:r>
              <a:rPr lang="nb-NO" sz="2400" dirty="0" err="1" smtClean="0">
                <a:sym typeface="Wingdings" panose="05000000000000000000" pitchFamily="2" charset="2"/>
              </a:rPr>
              <a:t>task</a:t>
            </a:r>
            <a:r>
              <a:rPr lang="nb-NO" sz="2400" dirty="0" smtClean="0">
                <a:sym typeface="Wingdings" panose="05000000000000000000" pitchFamily="2" charset="2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 smtClean="0">
                <a:sym typeface="Wingdings" panose="05000000000000000000" pitchFamily="2" charset="2"/>
              </a:rPr>
              <a:t>Is </a:t>
            </a:r>
            <a:r>
              <a:rPr lang="nb-NO" sz="2400" dirty="0" err="1" smtClean="0">
                <a:sym typeface="Wingdings" panose="05000000000000000000" pitchFamily="2" charset="2"/>
              </a:rPr>
              <a:t>the</a:t>
            </a:r>
            <a:r>
              <a:rPr lang="nb-NO" sz="2400" dirty="0" smtClean="0">
                <a:sym typeface="Wingdings" panose="05000000000000000000" pitchFamily="2" charset="2"/>
              </a:rPr>
              <a:t> input data </a:t>
            </a:r>
            <a:r>
              <a:rPr lang="nb-NO" sz="2400" dirty="0" err="1" smtClean="0">
                <a:sym typeface="Wingdings" panose="05000000000000000000" pitchFamily="2" charset="2"/>
              </a:rPr>
              <a:t>appropriate</a:t>
            </a:r>
            <a:r>
              <a:rPr lang="nb-NO" sz="2400" dirty="0" smtClean="0">
                <a:sym typeface="Wingdings" panose="05000000000000000000" pitchFamily="2" charset="2"/>
              </a:rPr>
              <a:t> for </a:t>
            </a:r>
            <a:r>
              <a:rPr lang="nb-NO" sz="2400" dirty="0" err="1" smtClean="0">
                <a:sym typeface="Wingdings" panose="05000000000000000000" pitchFamily="2" charset="2"/>
              </a:rPr>
              <a:t>the</a:t>
            </a:r>
            <a:r>
              <a:rPr lang="nb-NO" sz="2400" dirty="0" smtClean="0">
                <a:sym typeface="Wingdings" panose="05000000000000000000" pitchFamily="2" charset="2"/>
              </a:rPr>
              <a:t> </a:t>
            </a:r>
            <a:r>
              <a:rPr lang="nb-NO" sz="2400" dirty="0" err="1" smtClean="0">
                <a:sym typeface="Wingdings" panose="05000000000000000000" pitchFamily="2" charset="2"/>
              </a:rPr>
              <a:t>tool</a:t>
            </a:r>
            <a:r>
              <a:rPr lang="nb-NO" sz="2400" dirty="0" smtClean="0">
                <a:sym typeface="Wingdings" panose="05000000000000000000" pitchFamily="2" charset="2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Are </a:t>
            </a:r>
            <a:r>
              <a:rPr lang="nb-NO" sz="2400" dirty="0" err="1" smtClean="0"/>
              <a:t>there</a:t>
            </a:r>
            <a:r>
              <a:rPr lang="nb-NO" sz="2400" dirty="0" smtClean="0"/>
              <a:t> </a:t>
            </a:r>
            <a:r>
              <a:rPr lang="nb-NO" sz="2400" dirty="0" err="1" smtClean="0"/>
              <a:t>options</a:t>
            </a:r>
            <a:r>
              <a:rPr lang="nb-NO" sz="2400" dirty="0" smtClean="0"/>
              <a:t> I </a:t>
            </a:r>
            <a:r>
              <a:rPr lang="nb-NO" sz="2400" dirty="0" err="1" smtClean="0"/>
              <a:t>forgot</a:t>
            </a:r>
            <a:r>
              <a:rPr lang="nb-NO" sz="2400" dirty="0" smtClean="0"/>
              <a:t> to (de)</a:t>
            </a:r>
            <a:r>
              <a:rPr lang="nb-NO" sz="2400" dirty="0" err="1" smtClean="0"/>
              <a:t>activate</a:t>
            </a:r>
            <a:r>
              <a:rPr lang="nb-NO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0948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The data processing pipeline – good input?</a:t>
            </a:r>
            <a:endParaRPr lang="en-GB" noProof="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821565"/>
              </p:ext>
            </p:extLst>
          </p:nvPr>
        </p:nvGraphicFramePr>
        <p:xfrm>
          <a:off x="-3109826" y="1848716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7208796"/>
              </p:ext>
            </p:extLst>
          </p:nvPr>
        </p:nvGraphicFramePr>
        <p:xfrm>
          <a:off x="932931" y="3946294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26857" y="2072685"/>
            <a:ext cx="7536024" cy="2308324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err="1" smtClean="0"/>
              <a:t>Check</a:t>
            </a:r>
            <a:r>
              <a:rPr lang="nb-NO" sz="2400" dirty="0" smtClean="0"/>
              <a:t>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Reliable </a:t>
            </a:r>
            <a:r>
              <a:rPr lang="nb-NO" sz="2400" dirty="0" err="1" smtClean="0"/>
              <a:t>source</a:t>
            </a:r>
            <a:r>
              <a:rPr lang="nb-NO" sz="2400" dirty="0" smtClean="0"/>
              <a:t>? (</a:t>
            </a:r>
            <a:r>
              <a:rPr lang="nb-NO" sz="2400" dirty="0" err="1" smtClean="0"/>
              <a:t>Official</a:t>
            </a:r>
            <a:r>
              <a:rPr lang="nb-NO" sz="2400" dirty="0" smtClean="0"/>
              <a:t> </a:t>
            </a:r>
            <a:r>
              <a:rPr lang="nb-NO" sz="2400" dirty="0" err="1" smtClean="0"/>
              <a:t>source</a:t>
            </a:r>
            <a:r>
              <a:rPr lang="nb-NO" sz="2400" dirty="0" smtClean="0"/>
              <a:t> </a:t>
            </a:r>
            <a:r>
              <a:rPr lang="nb-NO" sz="2400" dirty="0" err="1" smtClean="0"/>
              <a:t>vs</a:t>
            </a:r>
            <a:r>
              <a:rPr lang="nb-NO" sz="2400" dirty="0" smtClean="0"/>
              <a:t> ‘</a:t>
            </a:r>
            <a:r>
              <a:rPr lang="nb-NO" sz="2400" dirty="0" err="1" smtClean="0"/>
              <a:t>somewhere</a:t>
            </a:r>
            <a:r>
              <a:rPr lang="nb-NO" sz="2400" dirty="0" smtClean="0"/>
              <a:t> online’)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 smtClean="0"/>
              <a:t>Appropriate</a:t>
            </a:r>
            <a:r>
              <a:rPr lang="nb-NO" sz="2400" dirty="0" smtClean="0"/>
              <a:t> for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tools</a:t>
            </a:r>
            <a:r>
              <a:rPr lang="nb-NO" sz="2400" dirty="0" smtClean="0"/>
              <a:t> (</a:t>
            </a:r>
            <a:r>
              <a:rPr lang="nb-NO" sz="2400" dirty="0" err="1" smtClean="0"/>
              <a:t>formating</a:t>
            </a:r>
            <a:r>
              <a:rPr lang="nb-NO" sz="2400" dirty="0" smtClean="0"/>
              <a:t> </a:t>
            </a:r>
            <a:r>
              <a:rPr lang="nb-NO" sz="2400" dirty="0" err="1" smtClean="0"/>
              <a:t>details</a:t>
            </a:r>
            <a:r>
              <a:rPr lang="nb-NO" sz="2400" dirty="0" smtClean="0"/>
              <a:t> </a:t>
            </a:r>
            <a:r>
              <a:rPr lang="nb-NO" sz="2400" dirty="0" err="1" smtClean="0"/>
              <a:t>can</a:t>
            </a:r>
            <a:r>
              <a:rPr lang="nb-NO" sz="2400" dirty="0" smtClean="0"/>
              <a:t> have </a:t>
            </a:r>
            <a:r>
              <a:rPr lang="nb-NO" sz="2400" dirty="0" err="1" smtClean="0"/>
              <a:t>big</a:t>
            </a:r>
            <a:r>
              <a:rPr lang="nb-NO" sz="2400" dirty="0" smtClean="0"/>
              <a:t> </a:t>
            </a:r>
            <a:r>
              <a:rPr lang="nb-NO" sz="2400" dirty="0" err="1" smtClean="0"/>
              <a:t>impact</a:t>
            </a:r>
            <a:r>
              <a:rPr lang="nb-NO" sz="2400" dirty="0" smtClean="0"/>
              <a:t>, </a:t>
            </a:r>
            <a:r>
              <a:rPr lang="nb-NO" sz="2400" dirty="0" err="1" smtClean="0"/>
              <a:t>check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tool</a:t>
            </a:r>
            <a:r>
              <a:rPr lang="nb-NO" sz="2400" dirty="0" smtClean="0"/>
              <a:t> </a:t>
            </a:r>
            <a:r>
              <a:rPr lang="nb-NO" sz="2400" dirty="0" err="1" smtClean="0"/>
              <a:t>documentation</a:t>
            </a:r>
            <a:r>
              <a:rPr lang="nb-NO" sz="2400" dirty="0" smtClean="0"/>
              <a:t> for info)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 smtClean="0"/>
              <a:t>Verify</a:t>
            </a:r>
            <a:r>
              <a:rPr lang="nb-NO" sz="2400" dirty="0" smtClean="0"/>
              <a:t> data </a:t>
            </a:r>
            <a:r>
              <a:rPr lang="nb-NO" sz="2400" dirty="0" err="1" smtClean="0"/>
              <a:t>integrity</a:t>
            </a:r>
            <a:r>
              <a:rPr lang="nb-NO" sz="2400" dirty="0" smtClean="0"/>
              <a:t> </a:t>
            </a:r>
            <a:r>
              <a:rPr lang="nb-NO" sz="2400" dirty="0" err="1" smtClean="0"/>
              <a:t>after</a:t>
            </a:r>
            <a:r>
              <a:rPr lang="nb-NO" sz="2400" dirty="0" smtClean="0"/>
              <a:t> </a:t>
            </a:r>
            <a:r>
              <a:rPr lang="nb-NO" sz="2400" dirty="0" err="1" smtClean="0"/>
              <a:t>topological</a:t>
            </a:r>
            <a:r>
              <a:rPr lang="nb-NO" sz="2400" dirty="0" smtClean="0"/>
              <a:t> </a:t>
            </a:r>
            <a:r>
              <a:rPr lang="nb-NO" sz="2400" dirty="0" err="1" smtClean="0"/>
              <a:t>operation</a:t>
            </a:r>
            <a:r>
              <a:rPr lang="nb-NO" sz="2400" dirty="0" smtClean="0"/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 smtClean="0"/>
          </a:p>
        </p:txBody>
      </p:sp>
    </p:spTree>
    <p:extLst>
      <p:ext uri="{BB962C8B-B14F-4D97-AF65-F5344CB8AC3E}">
        <p14:creationId xmlns:p14="http://schemas.microsoft.com/office/powerpoint/2010/main" val="30040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3113625" y="4655025"/>
            <a:ext cx="5964750" cy="2312903"/>
          </a:xfrm>
          <a:prstGeom prst="rightArrow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Scenarios with bad data</a:t>
            </a:r>
            <a:endParaRPr lang="en-GB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450907"/>
              </p:ext>
            </p:extLst>
          </p:nvPr>
        </p:nvGraphicFramePr>
        <p:xfrm>
          <a:off x="740682" y="1628869"/>
          <a:ext cx="11029950" cy="429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113625" y="5335297"/>
            <a:ext cx="61390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5400" dirty="0" err="1" smtClean="0">
                <a:solidFill>
                  <a:schemeClr val="bg1"/>
                </a:solidFill>
              </a:rPr>
              <a:t>Severity</a:t>
            </a:r>
            <a:r>
              <a:rPr lang="nb-NO" sz="5400" dirty="0" smtClean="0">
                <a:solidFill>
                  <a:schemeClr val="bg1"/>
                </a:solidFill>
              </a:rPr>
              <a:t> </a:t>
            </a:r>
            <a:r>
              <a:rPr lang="nb-NO" sz="5400" dirty="0" err="1" smtClean="0">
                <a:solidFill>
                  <a:schemeClr val="bg1"/>
                </a:solidFill>
              </a:rPr>
              <a:t>of</a:t>
            </a:r>
            <a:r>
              <a:rPr lang="nb-NO" sz="5400" dirty="0" smtClean="0">
                <a:solidFill>
                  <a:schemeClr val="bg1"/>
                </a:solidFill>
              </a:rPr>
              <a:t> </a:t>
            </a:r>
            <a:r>
              <a:rPr lang="nb-NO" sz="5400" dirty="0" err="1" smtClean="0">
                <a:solidFill>
                  <a:schemeClr val="bg1"/>
                </a:solidFill>
              </a:rPr>
              <a:t>the</a:t>
            </a:r>
            <a:r>
              <a:rPr lang="nb-NO" sz="5400" dirty="0" smtClean="0">
                <a:solidFill>
                  <a:schemeClr val="bg1"/>
                </a:solidFill>
              </a:rPr>
              <a:t> </a:t>
            </a:r>
            <a:r>
              <a:rPr lang="nb-NO" sz="5400" dirty="0" err="1" smtClean="0">
                <a:solidFill>
                  <a:schemeClr val="bg1"/>
                </a:solidFill>
              </a:rPr>
              <a:t>issue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3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 – </a:t>
            </a:r>
            <a:r>
              <a:rPr lang="en-GB" dirty="0" err="1" smtClean="0"/>
              <a:t>topo</a:t>
            </a:r>
            <a:r>
              <a:rPr lang="en-GB" dirty="0" smtClean="0"/>
              <a:t> data in </a:t>
            </a:r>
            <a:r>
              <a:rPr lang="en-GB" dirty="0" err="1" smtClean="0"/>
              <a:t>tromsø</a:t>
            </a:r>
            <a:r>
              <a:rPr lang="en-GB" dirty="0" smtClean="0"/>
              <a:t> to </a:t>
            </a:r>
            <a:r>
              <a:rPr lang="en-GB" dirty="0" err="1" smtClean="0"/>
              <a:t>dem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50"/>
          <a:stretch/>
        </p:blipFill>
        <p:spPr>
          <a:xfrm>
            <a:off x="940508" y="1827251"/>
            <a:ext cx="10310982" cy="49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2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TIN to Raster seems looks reasonable, but let’s  validate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29" y="1884877"/>
            <a:ext cx="7552571" cy="4864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" y="1943387"/>
            <a:ext cx="2991267" cy="340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267" y="2974976"/>
            <a:ext cx="2943636" cy="35819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234122" y="2500673"/>
            <a:ext cx="3382854" cy="3382854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674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err="1" smtClean="0"/>
              <a:t>Topo</a:t>
            </a:r>
            <a:r>
              <a:rPr lang="en-GB" noProof="0" dirty="0" smtClean="0"/>
              <a:t> to raster is…weird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5" y="1842374"/>
            <a:ext cx="6487887" cy="4868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94" y="2157233"/>
            <a:ext cx="2924583" cy="42392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889400">
            <a:off x="7111998" y="3614059"/>
            <a:ext cx="537029" cy="720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89400">
            <a:off x="8103216" y="3641387"/>
            <a:ext cx="1154765" cy="9584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889400">
            <a:off x="6610753" y="6103236"/>
            <a:ext cx="740948" cy="720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728358">
            <a:off x="7228644" y="1785129"/>
            <a:ext cx="431551" cy="5667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889400">
            <a:off x="8356333" y="3040631"/>
            <a:ext cx="579869" cy="486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7026653">
            <a:off x="6208532" y="4151622"/>
            <a:ext cx="537029" cy="764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334972" y="2092388"/>
            <a:ext cx="4355311" cy="4355311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What’s That????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2444243"/>
            <a:ext cx="5256766" cy="3678303"/>
          </a:xfrm>
        </p:spPr>
        <p:txBody>
          <a:bodyPr>
            <a:normAutofit/>
          </a:bodyPr>
          <a:lstStyle/>
          <a:p>
            <a:r>
              <a:rPr lang="en-GB" sz="2400" noProof="0" dirty="0" smtClean="0"/>
              <a:t>Difference between TIN Raster and </a:t>
            </a:r>
            <a:r>
              <a:rPr lang="en-GB" sz="2400" noProof="0" dirty="0" err="1" smtClean="0"/>
              <a:t>Topo</a:t>
            </a:r>
            <a:r>
              <a:rPr lang="en-GB" sz="2400" noProof="0" dirty="0" smtClean="0"/>
              <a:t> to Raster reach hundreds of meter</a:t>
            </a:r>
          </a:p>
          <a:p>
            <a:r>
              <a:rPr lang="en-GB" sz="2400" noProof="0" dirty="0" smtClean="0"/>
              <a:t>Canyons seem to have formed along SOME rivers</a:t>
            </a:r>
          </a:p>
          <a:p>
            <a:r>
              <a:rPr lang="en-GB" sz="2400" noProof="0" dirty="0" smtClean="0"/>
              <a:t>The tools were used properly (checked!)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23" y="2006325"/>
            <a:ext cx="5735329" cy="45541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20196053">
            <a:off x="1570829" y="2312466"/>
            <a:ext cx="8645032" cy="2585323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nb-NO" sz="5400" b="1" dirty="0" smtClean="0">
                <a:solidFill>
                  <a:srgbClr val="FF0000"/>
                </a:solidFill>
              </a:rPr>
              <a:t>STOOOOOOOOOP</a:t>
            </a:r>
          </a:p>
          <a:p>
            <a:pPr algn="ctr"/>
            <a:r>
              <a:rPr lang="nb-NO" sz="5400" b="1" dirty="0" err="1" smtClean="0">
                <a:solidFill>
                  <a:srgbClr val="FF0000"/>
                </a:solidFill>
              </a:rPr>
              <a:t>There’s</a:t>
            </a:r>
            <a:r>
              <a:rPr lang="nb-NO" sz="5400" b="1" dirty="0" smtClean="0">
                <a:solidFill>
                  <a:srgbClr val="FF0000"/>
                </a:solidFill>
              </a:rPr>
              <a:t> </a:t>
            </a:r>
            <a:r>
              <a:rPr lang="nb-NO" sz="5400" b="1" dirty="0" err="1">
                <a:solidFill>
                  <a:srgbClr val="FF0000"/>
                </a:solidFill>
              </a:rPr>
              <a:t>probably</a:t>
            </a:r>
            <a:r>
              <a:rPr lang="nb-NO" sz="5400" b="1" dirty="0">
                <a:solidFill>
                  <a:srgbClr val="FF0000"/>
                </a:solidFill>
              </a:rPr>
              <a:t> an </a:t>
            </a:r>
            <a:r>
              <a:rPr lang="nb-NO" sz="5400" b="1" dirty="0" err="1">
                <a:solidFill>
                  <a:srgbClr val="FF0000"/>
                </a:solidFill>
              </a:rPr>
              <a:t>issue</a:t>
            </a:r>
            <a:r>
              <a:rPr lang="nb-NO" sz="5400" b="1" dirty="0">
                <a:solidFill>
                  <a:srgbClr val="FF0000"/>
                </a:solidFill>
              </a:rPr>
              <a:t> </a:t>
            </a:r>
            <a:r>
              <a:rPr lang="nb-NO" sz="5400" b="1" dirty="0" err="1">
                <a:solidFill>
                  <a:srgbClr val="FF0000"/>
                </a:solidFill>
              </a:rPr>
              <a:t>with</a:t>
            </a:r>
            <a:r>
              <a:rPr lang="nb-NO" sz="5400" b="1" dirty="0">
                <a:solidFill>
                  <a:srgbClr val="FF0000"/>
                </a:solidFill>
              </a:rPr>
              <a:t> </a:t>
            </a:r>
            <a:r>
              <a:rPr lang="nb-NO" sz="5400" b="1" dirty="0" err="1">
                <a:solidFill>
                  <a:srgbClr val="FF0000"/>
                </a:solidFill>
              </a:rPr>
              <a:t>the</a:t>
            </a:r>
            <a:r>
              <a:rPr lang="nb-NO" sz="5400" b="1" dirty="0">
                <a:solidFill>
                  <a:srgbClr val="FF0000"/>
                </a:solidFill>
              </a:rPr>
              <a:t> input data!!!!!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Data is from a trustworthy source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75" y="1865309"/>
            <a:ext cx="7508333" cy="483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03" y="2319325"/>
            <a:ext cx="3000794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8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Figuring out the issue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15886"/>
            <a:ext cx="11029615" cy="2331828"/>
          </a:xfrm>
        </p:spPr>
        <p:txBody>
          <a:bodyPr>
            <a:normAutofit/>
          </a:bodyPr>
          <a:lstStyle/>
          <a:p>
            <a:r>
              <a:rPr lang="en-GB" sz="2800" noProof="0" dirty="0" smtClean="0"/>
              <a:t>The river seem to have an undesirable effect…sometimes</a:t>
            </a:r>
          </a:p>
          <a:p>
            <a:r>
              <a:rPr lang="en-GB" sz="2800" noProof="0" dirty="0" smtClean="0"/>
              <a:t>They are used in the </a:t>
            </a:r>
            <a:r>
              <a:rPr lang="en-GB" sz="2800" noProof="0" dirty="0" err="1" smtClean="0"/>
              <a:t>Topo</a:t>
            </a:r>
            <a:r>
              <a:rPr lang="en-GB" sz="2800" noProof="0" dirty="0" smtClean="0"/>
              <a:t> to Raster tool through the ‘Stream’ option</a:t>
            </a:r>
          </a:p>
          <a:p>
            <a:r>
              <a:rPr lang="en-GB" sz="2800" noProof="0" dirty="0" smtClean="0"/>
              <a:t>Let’s lookup the doc : </a:t>
            </a:r>
            <a:r>
              <a:rPr lang="en-GB" sz="2800" noProof="0" dirty="0" smtClean="0">
                <a:hlinkClick r:id="rId2"/>
              </a:rPr>
              <a:t>https://pro.arcgis.com/en/pro-app/latest/tool-reference/spatial-analyst/topo-to-raster.htm</a:t>
            </a:r>
            <a:r>
              <a:rPr lang="en-GB" sz="2800" noProof="0" dirty="0" smtClean="0"/>
              <a:t> </a:t>
            </a:r>
            <a:endParaRPr lang="en-GB" sz="2800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90" y="4447644"/>
            <a:ext cx="7962896" cy="17695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20000" y="4876800"/>
            <a:ext cx="1872343" cy="14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97314" y="5317896"/>
            <a:ext cx="3546824" cy="145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10629" y="5573486"/>
            <a:ext cx="4414957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97314" y="5987143"/>
            <a:ext cx="529772" cy="7257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20000" y="5301196"/>
            <a:ext cx="1422400" cy="1670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097314" y="5742292"/>
            <a:ext cx="2866572" cy="22075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0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Single arc streams?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6"/>
            <a:ext cx="4614922" cy="3678303"/>
          </a:xfrm>
        </p:spPr>
        <p:txBody>
          <a:bodyPr>
            <a:normAutofit/>
          </a:bodyPr>
          <a:lstStyle/>
          <a:p>
            <a:r>
              <a:rPr lang="en-GB" sz="2800" noProof="0" dirty="0" smtClean="0"/>
              <a:t>Each stream has to be a simple arc, not a multi-line</a:t>
            </a:r>
          </a:p>
          <a:p>
            <a:r>
              <a:rPr lang="en-GB" sz="2800" noProof="0" dirty="0" err="1" smtClean="0"/>
              <a:t>Edit</a:t>
            </a:r>
            <a:r>
              <a:rPr lang="en-GB" sz="2800" noProof="0" dirty="0" err="1" smtClean="0">
                <a:sym typeface="Wingdings" panose="05000000000000000000" pitchFamily="2" charset="2"/>
              </a:rPr>
              <a:t>selectstream</a:t>
            </a:r>
            <a:r>
              <a:rPr lang="en-GB" sz="2800" noProof="0" dirty="0" smtClean="0">
                <a:sym typeface="Wingdings" panose="05000000000000000000" pitchFamily="2" charset="2"/>
              </a:rPr>
              <a:t> are selected individually, so they are ‘single arcs’</a:t>
            </a:r>
            <a:endParaRPr lang="en-GB" sz="2800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87" y="1844676"/>
            <a:ext cx="5966885" cy="4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9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The data processing pipeline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08247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97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Oriented to point downstream?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744" y="2180496"/>
            <a:ext cx="3615124" cy="3678303"/>
          </a:xfrm>
        </p:spPr>
        <p:txBody>
          <a:bodyPr>
            <a:normAutofit/>
          </a:bodyPr>
          <a:lstStyle/>
          <a:p>
            <a:r>
              <a:rPr lang="en-GB" sz="2800" noProof="0" dirty="0" smtClean="0"/>
              <a:t>Edit</a:t>
            </a:r>
            <a:r>
              <a:rPr lang="en-GB" sz="2800" noProof="0" dirty="0" smtClean="0">
                <a:sym typeface="Wingdings" panose="05000000000000000000" pitchFamily="2" charset="2"/>
              </a:rPr>
              <a:t> </a:t>
            </a:r>
            <a:r>
              <a:rPr lang="en-GB" sz="2800" noProof="0" dirty="0" err="1" smtClean="0">
                <a:sym typeface="Wingdings" panose="05000000000000000000" pitchFamily="2" charset="2"/>
              </a:rPr>
              <a:t>attributegeometry</a:t>
            </a:r>
            <a:endParaRPr lang="en-GB" sz="2800" noProof="0" dirty="0" smtClean="0">
              <a:sym typeface="Wingdings" panose="05000000000000000000" pitchFamily="2" charset="2"/>
            </a:endParaRPr>
          </a:p>
          <a:p>
            <a:r>
              <a:rPr lang="en-GB" sz="2800" noProof="0" dirty="0" smtClean="0">
                <a:sym typeface="Wingdings" panose="05000000000000000000" pitchFamily="2" charset="2"/>
              </a:rPr>
              <a:t>Non-problematic arcs have their first point at the source/high point of the river section</a:t>
            </a:r>
            <a:endParaRPr lang="en-GB" sz="2800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867" y="2180496"/>
            <a:ext cx="8068875" cy="41428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991429" y="2975429"/>
            <a:ext cx="1117600" cy="11466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7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Oriented to point downstream?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2180496"/>
            <a:ext cx="3947886" cy="4278361"/>
          </a:xfrm>
        </p:spPr>
        <p:txBody>
          <a:bodyPr>
            <a:normAutofit/>
          </a:bodyPr>
          <a:lstStyle/>
          <a:p>
            <a:r>
              <a:rPr lang="en-GB" sz="2800" noProof="0" dirty="0" smtClean="0">
                <a:sym typeface="Wingdings" panose="05000000000000000000" pitchFamily="2" charset="2"/>
              </a:rPr>
              <a:t>Problematic arcs have their first point at the end/low point of the river section</a:t>
            </a:r>
          </a:p>
          <a:p>
            <a:r>
              <a:rPr lang="en-GB" sz="2800" noProof="0" dirty="0" smtClean="0">
                <a:sym typeface="Wingdings" panose="05000000000000000000" pitchFamily="2" charset="2"/>
              </a:rPr>
              <a:t>This forces the </a:t>
            </a:r>
            <a:r>
              <a:rPr lang="en-GB" sz="2800" i="1" noProof="0" dirty="0" err="1" smtClean="0">
                <a:sym typeface="Wingdings" panose="05000000000000000000" pitchFamily="2" charset="2"/>
              </a:rPr>
              <a:t>Topo</a:t>
            </a:r>
            <a:r>
              <a:rPr lang="en-GB" sz="2800" i="1" noProof="0" dirty="0" smtClean="0">
                <a:sym typeface="Wingdings" panose="05000000000000000000" pitchFamily="2" charset="2"/>
              </a:rPr>
              <a:t> to Raster</a:t>
            </a:r>
            <a:r>
              <a:rPr lang="en-GB" sz="2800" noProof="0" dirty="0" smtClean="0">
                <a:sym typeface="Wingdings" panose="05000000000000000000" pitchFamily="2" charset="2"/>
              </a:rPr>
              <a:t> tool to create a raster where the high point is lower than the low point</a:t>
            </a:r>
            <a:endParaRPr lang="en-GB" sz="2800" noProof="0" dirty="0" smtClean="0"/>
          </a:p>
          <a:p>
            <a:endParaRPr lang="en-GB" sz="2800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572" y="2180496"/>
            <a:ext cx="8275428" cy="417343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44343" y="2452914"/>
            <a:ext cx="1117600" cy="11466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13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Solving the issue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 smtClean="0"/>
              <a:t>Select all bad lines</a:t>
            </a:r>
          </a:p>
          <a:p>
            <a:r>
              <a:rPr lang="en-GB" sz="2800" noProof="0" dirty="0" smtClean="0"/>
              <a:t>Run Flip Line</a:t>
            </a:r>
            <a:endParaRPr lang="en-GB" sz="2800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30" y="2727855"/>
            <a:ext cx="4146985" cy="2583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612" y="2269906"/>
            <a:ext cx="3763810" cy="34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5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Re-running the tool on cleaned data </a:t>
            </a:r>
            <a:r>
              <a:rPr lang="en-GB" noProof="0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Success!!! 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029" y="1905319"/>
            <a:ext cx="6589941" cy="47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0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Well…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5" y="1842374"/>
            <a:ext cx="6487887" cy="486893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889400">
            <a:off x="7111998" y="3614059"/>
            <a:ext cx="537029" cy="720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89400">
            <a:off x="8103216" y="3641387"/>
            <a:ext cx="1154765" cy="9584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889400">
            <a:off x="6610753" y="6103236"/>
            <a:ext cx="740948" cy="7208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728358">
            <a:off x="7228644" y="1785129"/>
            <a:ext cx="431551" cy="5667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889400">
            <a:off x="8356333" y="3040631"/>
            <a:ext cx="579869" cy="4866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7026653">
            <a:off x="6208532" y="4151622"/>
            <a:ext cx="537029" cy="7643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81192" y="2691792"/>
            <a:ext cx="45133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 err="1" smtClean="0"/>
              <a:t>Manually</a:t>
            </a:r>
            <a:r>
              <a:rPr lang="nb-NO" sz="2000" dirty="0" smtClean="0"/>
              <a:t> </a:t>
            </a:r>
            <a:r>
              <a:rPr lang="nb-NO" sz="2000" dirty="0" err="1" smtClean="0"/>
              <a:t>fixing</a:t>
            </a:r>
            <a:r>
              <a:rPr lang="nb-NO" sz="2000" dirty="0" smtClean="0"/>
              <a:t> all </a:t>
            </a:r>
            <a:r>
              <a:rPr lang="nb-NO" sz="2000" dirty="0" err="1" smtClean="0"/>
              <a:t>those</a:t>
            </a:r>
            <a:r>
              <a:rPr lang="nb-NO" sz="2000" dirty="0" smtClean="0"/>
              <a:t> rivers </a:t>
            </a:r>
            <a:r>
              <a:rPr lang="nb-NO" sz="2000" dirty="0" err="1" smtClean="0"/>
              <a:t>would</a:t>
            </a:r>
            <a:r>
              <a:rPr lang="nb-NO" sz="2000" dirty="0" smtClean="0"/>
              <a:t> be </a:t>
            </a:r>
            <a:r>
              <a:rPr lang="nb-NO" sz="2000" dirty="0" err="1" smtClean="0"/>
              <a:t>quite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</a:t>
            </a:r>
            <a:r>
              <a:rPr lang="nb-NO" sz="2000" dirty="0" err="1" smtClean="0"/>
              <a:t>task</a:t>
            </a:r>
            <a:r>
              <a:rPr lang="nb-NO" sz="2000" dirty="0" smtClean="0"/>
              <a:t>.</a:t>
            </a:r>
          </a:p>
          <a:p>
            <a:endParaRPr lang="nb-NO" sz="2000" dirty="0"/>
          </a:p>
          <a:p>
            <a:r>
              <a:rPr lang="nb-NO" sz="2000" dirty="0" smtClean="0"/>
              <a:t>On </a:t>
            </a:r>
            <a:r>
              <a:rPr lang="nb-NO" sz="2000" dirty="0" err="1" smtClean="0"/>
              <a:t>could</a:t>
            </a:r>
            <a:r>
              <a:rPr lang="nb-NO" sz="2000" dirty="0" smtClean="0"/>
              <a:t> design an </a:t>
            </a:r>
            <a:r>
              <a:rPr lang="nb-NO" sz="2000" dirty="0" err="1" smtClean="0"/>
              <a:t>automated</a:t>
            </a:r>
            <a:r>
              <a:rPr lang="nb-NO" sz="2000" dirty="0" smtClean="0"/>
              <a:t> </a:t>
            </a:r>
            <a:r>
              <a:rPr lang="nb-NO" sz="2000" dirty="0" err="1" smtClean="0"/>
              <a:t>tool</a:t>
            </a:r>
            <a:r>
              <a:rPr lang="nb-NO" sz="2000" dirty="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2000" dirty="0" err="1" smtClean="0"/>
              <a:t>Compute</a:t>
            </a:r>
            <a:r>
              <a:rPr lang="nb-NO" sz="2000" dirty="0" smtClean="0"/>
              <a:t> a TIN </a:t>
            </a:r>
            <a:r>
              <a:rPr lang="nb-NO" sz="2000" dirty="0" err="1" smtClean="0"/>
              <a:t>based</a:t>
            </a:r>
            <a:r>
              <a:rPr lang="nb-NO" sz="2000" dirty="0" smtClean="0"/>
              <a:t> DEM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2000" dirty="0" err="1" smtClean="0"/>
              <a:t>Compute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</a:t>
            </a:r>
            <a:r>
              <a:rPr lang="nb-NO" sz="2000" dirty="0" err="1" smtClean="0"/>
              <a:t>elevation</a:t>
            </a:r>
            <a:r>
              <a:rPr lang="nb-NO" sz="2000" dirty="0" smtClean="0"/>
              <a:t> </a:t>
            </a:r>
            <a:r>
              <a:rPr lang="nb-NO" sz="2000" dirty="0" err="1" smtClean="0"/>
              <a:t>of</a:t>
            </a:r>
            <a:r>
              <a:rPr lang="nb-NO" sz="2000" dirty="0" smtClean="0"/>
              <a:t> all start and end nodes in </a:t>
            </a:r>
            <a:r>
              <a:rPr lang="nb-NO" sz="2000" dirty="0" err="1" smtClean="0"/>
              <a:t>the</a:t>
            </a:r>
            <a:r>
              <a:rPr lang="nb-NO" sz="2000" dirty="0" smtClean="0"/>
              <a:t> </a:t>
            </a:r>
            <a:r>
              <a:rPr lang="nb-NO" sz="2000" dirty="0" err="1" smtClean="0"/>
              <a:t>stream</a:t>
            </a:r>
            <a:r>
              <a:rPr lang="nb-NO" sz="2000" dirty="0" smtClean="0"/>
              <a:t> lines</a:t>
            </a:r>
          </a:p>
          <a:p>
            <a:pPr marL="342900" indent="-342900">
              <a:buFont typeface="+mj-lt"/>
              <a:buAutoNum type="arabicPeriod"/>
            </a:pPr>
            <a:r>
              <a:rPr lang="nb-NO" sz="2000" dirty="0" err="1" smtClean="0"/>
              <a:t>Compare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</a:t>
            </a:r>
            <a:r>
              <a:rPr lang="nb-NO" sz="2000" dirty="0" err="1" smtClean="0"/>
              <a:t>values</a:t>
            </a:r>
            <a:endParaRPr lang="nb-NO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nb-NO" sz="2000" dirty="0" err="1" smtClean="0"/>
              <a:t>Flip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line </a:t>
            </a:r>
            <a:r>
              <a:rPr lang="nb-NO" sz="2000" dirty="0" err="1" smtClean="0"/>
              <a:t>if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start </a:t>
            </a:r>
            <a:r>
              <a:rPr lang="nb-NO" sz="2000" dirty="0" err="1" smtClean="0"/>
              <a:t>point</a:t>
            </a:r>
            <a:r>
              <a:rPr lang="nb-NO" sz="2000" dirty="0" smtClean="0"/>
              <a:t> is </a:t>
            </a:r>
            <a:r>
              <a:rPr lang="nb-NO" sz="2000" dirty="0" err="1" smtClean="0"/>
              <a:t>lower</a:t>
            </a:r>
            <a:r>
              <a:rPr lang="nb-NO" sz="2000" dirty="0" smtClean="0"/>
              <a:t> </a:t>
            </a:r>
            <a:r>
              <a:rPr lang="nb-NO" sz="2000" dirty="0" err="1" smtClean="0"/>
              <a:t>than</a:t>
            </a:r>
            <a:r>
              <a:rPr lang="nb-NO" sz="2000" dirty="0" smtClean="0"/>
              <a:t> </a:t>
            </a:r>
            <a:r>
              <a:rPr lang="nb-NO" sz="2000" dirty="0" err="1" smtClean="0"/>
              <a:t>the</a:t>
            </a:r>
            <a:r>
              <a:rPr lang="nb-NO" sz="2000" dirty="0" smtClean="0"/>
              <a:t> end.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329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Another location</a:t>
            </a:r>
            <a:endParaRPr lang="en-GB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62" y="1998779"/>
            <a:ext cx="5668446" cy="43857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192" y="2564837"/>
            <a:ext cx="51084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400" dirty="0" smtClean="0"/>
              <a:t>In Bergen,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issue</a:t>
            </a:r>
            <a:r>
              <a:rPr lang="nb-NO" sz="2400" dirty="0" smtClean="0"/>
              <a:t> is </a:t>
            </a:r>
            <a:r>
              <a:rPr lang="nb-NO" sz="2400" dirty="0" err="1" smtClean="0"/>
              <a:t>also</a:t>
            </a:r>
            <a:r>
              <a:rPr lang="nb-NO" sz="2400" dirty="0" smtClean="0"/>
              <a:t> </a:t>
            </a:r>
            <a:r>
              <a:rPr lang="nb-NO" sz="2400" dirty="0" err="1" smtClean="0"/>
              <a:t>widespread</a:t>
            </a:r>
            <a:r>
              <a:rPr lang="nb-NO" sz="2400" dirty="0" smtClean="0"/>
              <a:t>, and </a:t>
            </a:r>
            <a:r>
              <a:rPr lang="nb-NO" sz="2400" dirty="0" err="1" smtClean="0"/>
              <a:t>made</a:t>
            </a:r>
            <a:r>
              <a:rPr lang="nb-NO" sz="2400" dirty="0" smtClean="0"/>
              <a:t> </a:t>
            </a:r>
            <a:r>
              <a:rPr lang="nb-NO" sz="2400" dirty="0" err="1" smtClean="0"/>
              <a:t>worse</a:t>
            </a:r>
            <a:r>
              <a:rPr lang="nb-NO" sz="2400" dirty="0" smtClean="0"/>
              <a:t> (</a:t>
            </a:r>
            <a:r>
              <a:rPr lang="nb-NO" sz="2400" dirty="0" err="1" smtClean="0"/>
              <a:t>better</a:t>
            </a:r>
            <a:r>
              <a:rPr lang="nb-NO" sz="2400" dirty="0" smtClean="0"/>
              <a:t>?) by </a:t>
            </a:r>
            <a:r>
              <a:rPr lang="nb-NO" sz="2400" dirty="0" err="1" smtClean="0"/>
              <a:t>having</a:t>
            </a:r>
            <a:r>
              <a:rPr lang="nb-NO" sz="2400" dirty="0" smtClean="0"/>
              <a:t> a lot </a:t>
            </a:r>
            <a:r>
              <a:rPr lang="nb-NO" sz="2400" dirty="0" err="1" smtClean="0"/>
              <a:t>of</a:t>
            </a:r>
            <a:r>
              <a:rPr lang="nb-NO" sz="2400" dirty="0" smtClean="0"/>
              <a:t> lakes </a:t>
            </a:r>
            <a:r>
              <a:rPr lang="nb-NO" sz="2400" dirty="0" err="1" smtClean="0"/>
              <a:t>that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streams</a:t>
            </a:r>
            <a:r>
              <a:rPr lang="nb-NO" sz="2400" dirty="0" smtClean="0"/>
              <a:t> og </a:t>
            </a:r>
            <a:r>
              <a:rPr lang="nb-NO" sz="2400" dirty="0" err="1" smtClean="0"/>
              <a:t>through</a:t>
            </a:r>
            <a:r>
              <a:rPr lang="nb-NO" sz="2400" dirty="0" smtClean="0"/>
              <a:t>. </a:t>
            </a:r>
            <a:r>
              <a:rPr lang="nb-NO" sz="2400" dirty="0" err="1" smtClean="0"/>
              <a:t>Having</a:t>
            </a:r>
            <a:r>
              <a:rPr lang="nb-NO" sz="2400" dirty="0" smtClean="0"/>
              <a:t> </a:t>
            </a:r>
            <a:r>
              <a:rPr lang="nb-NO" sz="2400" dirty="0" err="1" smtClean="0"/>
              <a:t>those</a:t>
            </a:r>
            <a:r>
              <a:rPr lang="nb-NO" sz="2400" dirty="0" smtClean="0"/>
              <a:t> lakes AND rivers in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process</a:t>
            </a:r>
            <a:r>
              <a:rPr lang="nb-NO" sz="2400" dirty="0" smtClean="0"/>
              <a:t> leads to a </a:t>
            </a:r>
            <a:r>
              <a:rPr lang="nb-NO" sz="2400" dirty="0" err="1" smtClean="0"/>
              <a:t>crash</a:t>
            </a:r>
            <a:r>
              <a:rPr lang="nb-NO" sz="2400" dirty="0" smtClean="0"/>
              <a:t> as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forced</a:t>
            </a:r>
            <a:r>
              <a:rPr lang="nb-NO" sz="2400" dirty="0" smtClean="0"/>
              <a:t> gradients from </a:t>
            </a:r>
            <a:r>
              <a:rPr lang="nb-NO" sz="2400" dirty="0" err="1" smtClean="0"/>
              <a:t>the</a:t>
            </a:r>
            <a:r>
              <a:rPr lang="nb-NO" sz="2400" dirty="0" smtClean="0"/>
              <a:t> river </a:t>
            </a:r>
            <a:r>
              <a:rPr lang="nb-NO" sz="2400" dirty="0" err="1" smtClean="0"/>
              <a:t>cannot</a:t>
            </a:r>
            <a:r>
              <a:rPr lang="nb-NO" sz="2400" dirty="0" smtClean="0"/>
              <a:t> be </a:t>
            </a:r>
            <a:r>
              <a:rPr lang="nb-NO" sz="2400" dirty="0" err="1" smtClean="0"/>
              <a:t>reconciled</a:t>
            </a:r>
            <a:r>
              <a:rPr lang="nb-NO" sz="2400" dirty="0" smtClean="0"/>
              <a:t> </a:t>
            </a:r>
            <a:r>
              <a:rPr lang="nb-NO" sz="2400" dirty="0" err="1" smtClean="0"/>
              <a:t>with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forced</a:t>
            </a:r>
            <a:r>
              <a:rPr lang="nb-NO" sz="2400" dirty="0" smtClean="0"/>
              <a:t> </a:t>
            </a:r>
            <a:r>
              <a:rPr lang="nb-NO" sz="2400" dirty="0" err="1" smtClean="0"/>
              <a:t>flatness</a:t>
            </a:r>
            <a:r>
              <a:rPr lang="nb-NO" sz="2400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lakes,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1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Try another data source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366" y="1834829"/>
            <a:ext cx="5285692" cy="48328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192" y="3097095"/>
            <a:ext cx="5875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400" dirty="0" err="1" smtClean="0"/>
              <a:t>Trying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/>
              <a:t> </a:t>
            </a:r>
            <a:r>
              <a:rPr lang="nb-NO" sz="2400" i="1" dirty="0" smtClean="0"/>
              <a:t>Miljødirektoratet Vannforekomster </a:t>
            </a:r>
            <a:r>
              <a:rPr lang="nb-NO" sz="2400" dirty="0" err="1" smtClean="0"/>
              <a:t>dataset</a:t>
            </a:r>
            <a:r>
              <a:rPr lang="nb-NO" sz="2400" dirty="0" smtClean="0"/>
              <a:t> </a:t>
            </a:r>
            <a:r>
              <a:rPr lang="nb-NO" sz="2400" dirty="0" err="1" smtClean="0"/>
              <a:t>didn’t</a:t>
            </a:r>
            <a:r>
              <a:rPr lang="nb-NO" sz="2400" dirty="0" smtClean="0"/>
              <a:t> </a:t>
            </a:r>
            <a:r>
              <a:rPr lang="nb-NO" sz="2400" dirty="0" err="1" smtClean="0"/>
              <a:t>help</a:t>
            </a:r>
            <a:r>
              <a:rPr lang="nb-NO" sz="2400" dirty="0" smtClean="0"/>
              <a:t>, as it </a:t>
            </a:r>
            <a:r>
              <a:rPr lang="nb-NO" sz="2400" dirty="0" err="1" smtClean="0"/>
              <a:t>didn’t</a:t>
            </a:r>
            <a:r>
              <a:rPr lang="nb-NO" sz="2400" dirty="0" smtClean="0"/>
              <a:t> </a:t>
            </a:r>
            <a:r>
              <a:rPr lang="nb-NO" sz="2400" dirty="0" err="1" smtClean="0"/>
              <a:t>satisfy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‘single </a:t>
            </a:r>
            <a:r>
              <a:rPr lang="nb-NO" sz="2400" dirty="0" err="1" smtClean="0"/>
              <a:t>arc</a:t>
            </a:r>
            <a:r>
              <a:rPr lang="nb-NO" sz="2400" dirty="0" smtClean="0"/>
              <a:t>’ </a:t>
            </a:r>
            <a:r>
              <a:rPr lang="nb-NO" sz="2400" dirty="0" err="1" smtClean="0"/>
              <a:t>requierment</a:t>
            </a:r>
            <a:r>
              <a:rPr lang="nb-NO" sz="2400" dirty="0" smtClean="0"/>
              <a:t> </a:t>
            </a:r>
            <a:r>
              <a:rPr lang="nb-NO" sz="2400" dirty="0" err="1" smtClean="0"/>
              <a:t>of</a:t>
            </a:r>
            <a:r>
              <a:rPr lang="nb-NO" sz="2400" dirty="0" smtClean="0"/>
              <a:t> </a:t>
            </a:r>
            <a:r>
              <a:rPr lang="nb-NO" sz="2400" dirty="0" err="1" smtClean="0"/>
              <a:t>the</a:t>
            </a:r>
            <a:r>
              <a:rPr lang="nb-NO" sz="2400" dirty="0" smtClean="0"/>
              <a:t> </a:t>
            </a:r>
            <a:r>
              <a:rPr lang="nb-NO" sz="2400" dirty="0" err="1" smtClean="0"/>
              <a:t>Topo</a:t>
            </a:r>
            <a:r>
              <a:rPr lang="nb-NO" sz="2400" dirty="0" smtClean="0"/>
              <a:t> To Raster </a:t>
            </a:r>
            <a:r>
              <a:rPr lang="nb-NO" sz="2400" dirty="0" err="1" smtClean="0"/>
              <a:t>tool</a:t>
            </a:r>
            <a:r>
              <a:rPr lang="nb-NO" sz="2400" dirty="0" smtClean="0"/>
              <a:t>.</a:t>
            </a:r>
          </a:p>
          <a:p>
            <a:pPr algn="just"/>
            <a:endParaRPr lang="nb-NO" sz="2400" dirty="0"/>
          </a:p>
          <a:p>
            <a:pPr algn="just"/>
            <a:r>
              <a:rPr lang="nb-NO" sz="2400" dirty="0" smtClean="0"/>
              <a:t>A single </a:t>
            </a:r>
            <a:r>
              <a:rPr lang="nb-NO" sz="2400" dirty="0" err="1" smtClean="0"/>
              <a:t>polyline</a:t>
            </a:r>
            <a:r>
              <a:rPr lang="nb-NO" sz="2400" dirty="0" smtClean="0"/>
              <a:t> is </a:t>
            </a:r>
            <a:r>
              <a:rPr lang="nb-NO" sz="2400" dirty="0" err="1" smtClean="0"/>
              <a:t>selected</a:t>
            </a:r>
            <a:r>
              <a:rPr lang="nb-NO" sz="2400" dirty="0" smtClean="0"/>
              <a:t> in </a:t>
            </a:r>
            <a:r>
              <a:rPr lang="nb-NO" sz="2400" dirty="0" err="1" smtClean="0"/>
              <a:t>this</a:t>
            </a:r>
            <a:r>
              <a:rPr lang="nb-NO" sz="2400" dirty="0" smtClean="0"/>
              <a:t> </a:t>
            </a:r>
            <a:r>
              <a:rPr lang="nb-NO" sz="2400" dirty="0" err="1" smtClean="0"/>
              <a:t>figure</a:t>
            </a:r>
            <a:r>
              <a:rPr lang="nb-NO" sz="2400" dirty="0" smtClean="0"/>
              <a:t> </a:t>
            </a:r>
            <a:r>
              <a:rPr lang="nb-NO" sz="2400" dirty="0" smtClean="0">
                <a:sym typeface="Wingdings" panose="05000000000000000000" pitchFamily="2" charset="2"/>
              </a:rPr>
              <a:t></a:t>
            </a:r>
            <a:r>
              <a:rPr lang="nb-NO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92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Data is from a trustworthy source…but</a:t>
            </a:r>
            <a:endParaRPr lang="en-GB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475" y="1865309"/>
            <a:ext cx="7508333" cy="483288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3337665" cy="36783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noProof="0" dirty="0" smtClean="0"/>
              <a:t>Even trust</a:t>
            </a:r>
            <a:r>
              <a:rPr lang="en-GB" sz="3200" dirty="0" smtClean="0"/>
              <a:t>worthy data providers might not provide data that is fit for </a:t>
            </a:r>
            <a:r>
              <a:rPr lang="en-GB" sz="3200" b="1" dirty="0" smtClean="0"/>
              <a:t>YOUR</a:t>
            </a:r>
            <a:r>
              <a:rPr lang="en-GB" sz="3200" dirty="0" smtClean="0"/>
              <a:t> purpose!</a:t>
            </a:r>
            <a:endParaRPr lang="en-GB" sz="3200" noProof="0" dirty="0"/>
          </a:p>
        </p:txBody>
      </p:sp>
    </p:spTree>
    <p:extLst>
      <p:ext uri="{BB962C8B-B14F-4D97-AF65-F5344CB8AC3E}">
        <p14:creationId xmlns:p14="http://schemas.microsoft.com/office/powerpoint/2010/main" val="35591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few notes on copyright and licenses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686" y="2180496"/>
            <a:ext cx="11800114" cy="3678303"/>
          </a:xfrm>
        </p:spPr>
        <p:txBody>
          <a:bodyPr>
            <a:noAutofit/>
          </a:bodyPr>
          <a:lstStyle/>
          <a:p>
            <a:r>
              <a:rPr lang="en-GB" sz="2800" dirty="0" smtClean="0"/>
              <a:t>(Geographical) data is expensive to capture, process, and distribute</a:t>
            </a:r>
          </a:p>
          <a:p>
            <a:r>
              <a:rPr lang="en-GB" sz="2800" dirty="0" smtClean="0"/>
              <a:t>Data distributor are free to decide how their data is distributed:</a:t>
            </a:r>
          </a:p>
          <a:p>
            <a:pPr lvl="1"/>
            <a:r>
              <a:rPr lang="en-GB" sz="2400" dirty="0" smtClean="0"/>
              <a:t>Free? Paid? Only accessible to designated/cleared users?</a:t>
            </a:r>
          </a:p>
          <a:p>
            <a:pPr lvl="1"/>
            <a:r>
              <a:rPr lang="en-GB" sz="2400" dirty="0" smtClean="0"/>
              <a:t>Restrictions on use? Only in science/public service, all BUT some applications…</a:t>
            </a:r>
          </a:p>
          <a:p>
            <a:pPr lvl="1"/>
            <a:r>
              <a:rPr lang="en-GB" sz="2400" dirty="0" smtClean="0"/>
              <a:t>Restrictions on redistribution? Data is often only meant to be obtained from the source</a:t>
            </a:r>
          </a:p>
          <a:p>
            <a:pPr lvl="1"/>
            <a:r>
              <a:rPr lang="en-GB" sz="2400" dirty="0" smtClean="0"/>
              <a:t>Requirements for credit? Oftentimes a small ©</a:t>
            </a:r>
            <a:r>
              <a:rPr lang="en-GB" sz="2400" i="1" dirty="0" smtClean="0"/>
              <a:t>Data Provider </a:t>
            </a:r>
            <a:r>
              <a:rPr lang="en-GB" sz="2400" dirty="0" smtClean="0"/>
              <a:t>is necessary.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48794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FAIR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12" y="2062819"/>
            <a:ext cx="2896004" cy="101931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207657" y="2917371"/>
            <a:ext cx="17707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8400" y="2342188"/>
            <a:ext cx="703942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smtClean="0"/>
              <a:t>FAIR</a:t>
            </a:r>
          </a:p>
          <a:p>
            <a:pPr algn="ctr"/>
            <a:r>
              <a:rPr lang="nb-NO" sz="2400" dirty="0" smtClean="0"/>
              <a:t>F</a:t>
            </a:r>
            <a:r>
              <a:rPr lang="en-US" sz="2400" dirty="0" err="1" smtClean="0"/>
              <a:t>indability</a:t>
            </a:r>
            <a:r>
              <a:rPr lang="en-US" sz="2400" dirty="0"/>
              <a:t>, </a:t>
            </a:r>
            <a:r>
              <a:rPr lang="en-US" sz="2400" dirty="0" smtClean="0"/>
              <a:t> Accessibility</a:t>
            </a:r>
            <a:r>
              <a:rPr lang="en-US" sz="2400" dirty="0"/>
              <a:t>, </a:t>
            </a:r>
            <a:r>
              <a:rPr lang="en-US" sz="2400" dirty="0" smtClean="0"/>
              <a:t>Interoperability</a:t>
            </a:r>
            <a:r>
              <a:rPr lang="en-US" sz="2400" dirty="0"/>
              <a:t>, and </a:t>
            </a:r>
            <a:r>
              <a:rPr lang="en-US" sz="2400" dirty="0" smtClean="0"/>
              <a:t>Reusability</a:t>
            </a:r>
            <a:r>
              <a:rPr lang="nb-NO" sz="2400" dirty="0" smtClean="0"/>
              <a:t> 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903" y="3312885"/>
            <a:ext cx="8690193" cy="34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The data processing pipeline – in theory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934885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06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Distribution – </a:t>
            </a:r>
            <a:r>
              <a:rPr lang="nb-NO" dirty="0" err="1" smtClean="0"/>
              <a:t>license</a:t>
            </a:r>
            <a:r>
              <a:rPr lang="nb-NO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2" y="3428999"/>
            <a:ext cx="11288176" cy="2632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12" y="2062819"/>
            <a:ext cx="2896004" cy="10193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36114" y="5399314"/>
            <a:ext cx="2133600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Distribution – </a:t>
            </a:r>
            <a:r>
              <a:rPr lang="nb-NO" dirty="0" err="1" smtClean="0"/>
              <a:t>license</a:t>
            </a:r>
            <a:r>
              <a:rPr lang="nb-NO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23" y="221194"/>
            <a:ext cx="5513091" cy="6530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1948008"/>
            <a:ext cx="5419680" cy="18837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6550" y="4913475"/>
            <a:ext cx="6615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hlinkClick r:id="rId4"/>
              </a:rPr>
              <a:t>https://creativecommons.org/licenses/by/4.0</a:t>
            </a:r>
            <a:r>
              <a:rPr lang="en-US" sz="2800" dirty="0" smtClean="0">
                <a:solidFill>
                  <a:srgbClr val="0070C0"/>
                </a:solidFill>
                <a:hlinkClick r:id="rId4"/>
              </a:rPr>
              <a:t>/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endParaRPr lang="en-US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8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50" y="1988078"/>
            <a:ext cx="2610214" cy="1076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FAIR data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7657" y="2917371"/>
            <a:ext cx="17707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8400" y="2342188"/>
            <a:ext cx="703942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smtClean="0"/>
              <a:t>FAIR</a:t>
            </a:r>
          </a:p>
          <a:p>
            <a:pPr algn="ctr"/>
            <a:r>
              <a:rPr lang="nb-NO" sz="2400" dirty="0" smtClean="0"/>
              <a:t>F</a:t>
            </a:r>
            <a:r>
              <a:rPr lang="en-US" sz="2400" dirty="0" err="1" smtClean="0"/>
              <a:t>indability</a:t>
            </a:r>
            <a:r>
              <a:rPr lang="en-US" sz="2400" dirty="0"/>
              <a:t>, </a:t>
            </a:r>
            <a:r>
              <a:rPr lang="en-US" sz="2400" dirty="0" smtClean="0"/>
              <a:t> Accessibility</a:t>
            </a:r>
            <a:r>
              <a:rPr lang="en-US" sz="2400" dirty="0"/>
              <a:t>, </a:t>
            </a:r>
            <a:r>
              <a:rPr lang="en-US" sz="2400" dirty="0" smtClean="0"/>
              <a:t>Interoperability</a:t>
            </a:r>
            <a:r>
              <a:rPr lang="en-US" sz="2400" dirty="0"/>
              <a:t>, and </a:t>
            </a:r>
            <a:r>
              <a:rPr lang="en-US" sz="2400" dirty="0" smtClean="0"/>
              <a:t>Reusability</a:t>
            </a:r>
            <a:r>
              <a:rPr lang="nb-NO" sz="2400" dirty="0" smtClean="0"/>
              <a:t>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93" y="3284418"/>
            <a:ext cx="8461208" cy="33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50" y="1988078"/>
            <a:ext cx="2610214" cy="1076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Distribution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07657" y="2917371"/>
            <a:ext cx="177074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78400" y="2342188"/>
            <a:ext cx="7039429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smtClean="0"/>
              <a:t>FAIR</a:t>
            </a:r>
          </a:p>
          <a:p>
            <a:pPr algn="ctr"/>
            <a:r>
              <a:rPr lang="nb-NO" sz="2400" dirty="0" smtClean="0"/>
              <a:t>F</a:t>
            </a:r>
            <a:r>
              <a:rPr lang="en-US" sz="2400" dirty="0" err="1" smtClean="0"/>
              <a:t>indability</a:t>
            </a:r>
            <a:r>
              <a:rPr lang="en-US" sz="2400" dirty="0"/>
              <a:t>, </a:t>
            </a:r>
            <a:r>
              <a:rPr lang="en-US" sz="2400" dirty="0" smtClean="0"/>
              <a:t> Accessibility</a:t>
            </a:r>
            <a:r>
              <a:rPr lang="en-US" sz="2400" dirty="0"/>
              <a:t>, </a:t>
            </a:r>
            <a:r>
              <a:rPr lang="en-US" sz="2400" dirty="0" smtClean="0"/>
              <a:t>Interoperability</a:t>
            </a:r>
            <a:r>
              <a:rPr lang="en-US" sz="2400" dirty="0"/>
              <a:t>, and </a:t>
            </a:r>
            <a:r>
              <a:rPr lang="en-US" sz="2400" dirty="0" smtClean="0"/>
              <a:t>Reusability</a:t>
            </a:r>
            <a:r>
              <a:rPr lang="nb-NO" sz="2400" dirty="0" smtClean="0"/>
              <a:t>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657" y="4612970"/>
            <a:ext cx="8821381" cy="2181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11" y="3173185"/>
            <a:ext cx="3002574" cy="178531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895771" y="3173185"/>
            <a:ext cx="1074058" cy="107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80712" y="4469115"/>
            <a:ext cx="856343" cy="51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License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3" y="2934063"/>
            <a:ext cx="8821381" cy="2181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13" y="1878101"/>
            <a:ext cx="7284209" cy="4683825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68914" y="3251200"/>
            <a:ext cx="1625600" cy="9434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78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14" y="1948267"/>
            <a:ext cx="11771086" cy="4713790"/>
          </a:xfrm>
        </p:spPr>
        <p:txBody>
          <a:bodyPr>
            <a:noAutofit/>
          </a:bodyPr>
          <a:lstStyle/>
          <a:p>
            <a:r>
              <a:rPr lang="nb-NO" sz="2600" dirty="0" smtClean="0"/>
              <a:t>Data </a:t>
            </a:r>
            <a:r>
              <a:rPr lang="nb-NO" sz="2600" dirty="0" err="1" smtClean="0"/>
              <a:t>isn’t</a:t>
            </a:r>
            <a:r>
              <a:rPr lang="nb-NO" sz="2600" dirty="0" smtClean="0"/>
              <a:t> </a:t>
            </a:r>
            <a:r>
              <a:rPr lang="nb-NO" sz="2600" dirty="0" err="1" smtClean="0"/>
              <a:t>always</a:t>
            </a:r>
            <a:r>
              <a:rPr lang="nb-NO" sz="2600" dirty="0" smtClean="0"/>
              <a:t> </a:t>
            </a:r>
            <a:r>
              <a:rPr lang="nb-NO" sz="2600" dirty="0" err="1" smtClean="0"/>
              <a:t>good</a:t>
            </a:r>
            <a:endParaRPr lang="nb-NO" sz="2600" dirty="0" smtClean="0"/>
          </a:p>
          <a:p>
            <a:r>
              <a:rPr lang="nb-NO" sz="2600" dirty="0" smtClean="0"/>
              <a:t>Data </a:t>
            </a:r>
            <a:r>
              <a:rPr lang="nb-NO" sz="2600" dirty="0" err="1" smtClean="0"/>
              <a:t>isn’t</a:t>
            </a:r>
            <a:r>
              <a:rPr lang="nb-NO" sz="2600" dirty="0" smtClean="0"/>
              <a:t> </a:t>
            </a:r>
            <a:r>
              <a:rPr lang="nb-NO" sz="2600" dirty="0" err="1" smtClean="0"/>
              <a:t>always</a:t>
            </a:r>
            <a:r>
              <a:rPr lang="nb-NO" sz="2600" dirty="0" smtClean="0"/>
              <a:t> </a:t>
            </a:r>
            <a:r>
              <a:rPr lang="nb-NO" sz="2600" dirty="0" err="1" smtClean="0"/>
              <a:t>free</a:t>
            </a:r>
            <a:endParaRPr lang="nb-NO" sz="2600" dirty="0" smtClean="0"/>
          </a:p>
          <a:p>
            <a:r>
              <a:rPr lang="nb-NO" sz="2600" dirty="0" smtClean="0"/>
              <a:t>Data </a:t>
            </a:r>
            <a:r>
              <a:rPr lang="nb-NO" sz="2600" dirty="0" err="1" smtClean="0"/>
              <a:t>isn’t</a:t>
            </a:r>
            <a:r>
              <a:rPr lang="nb-NO" sz="2600" dirty="0" smtClean="0"/>
              <a:t> </a:t>
            </a:r>
            <a:r>
              <a:rPr lang="nb-NO" sz="2600" dirty="0" err="1" smtClean="0"/>
              <a:t>always</a:t>
            </a:r>
            <a:r>
              <a:rPr lang="nb-NO" sz="2600" dirty="0" smtClean="0"/>
              <a:t> </a:t>
            </a:r>
            <a:r>
              <a:rPr lang="nb-NO" sz="2600" dirty="0" err="1" smtClean="0"/>
              <a:t>easy</a:t>
            </a:r>
            <a:r>
              <a:rPr lang="nb-NO" sz="2600" dirty="0" smtClean="0"/>
              <a:t> to </a:t>
            </a:r>
            <a:r>
              <a:rPr lang="nb-NO" sz="2600" dirty="0" err="1" smtClean="0"/>
              <a:t>access</a:t>
            </a:r>
            <a:endParaRPr lang="nb-NO" sz="2600" dirty="0" smtClean="0"/>
          </a:p>
          <a:p>
            <a:r>
              <a:rPr lang="nb-NO" sz="2600" dirty="0" smtClean="0"/>
              <a:t>Data and </a:t>
            </a:r>
            <a:r>
              <a:rPr lang="nb-NO" sz="2600" dirty="0" err="1" smtClean="0"/>
              <a:t>tools</a:t>
            </a:r>
            <a:r>
              <a:rPr lang="nb-NO" sz="2600" dirty="0" smtClean="0"/>
              <a:t> </a:t>
            </a:r>
            <a:r>
              <a:rPr lang="nb-NO" sz="2600" dirty="0" err="1" smtClean="0"/>
              <a:t>don’t</a:t>
            </a:r>
            <a:r>
              <a:rPr lang="nb-NO" sz="2600" dirty="0" smtClean="0"/>
              <a:t> </a:t>
            </a:r>
            <a:r>
              <a:rPr lang="nb-NO" sz="2600" dirty="0" err="1" smtClean="0"/>
              <a:t>always</a:t>
            </a:r>
            <a:r>
              <a:rPr lang="nb-NO" sz="2600" dirty="0" smtClean="0"/>
              <a:t> </a:t>
            </a:r>
            <a:r>
              <a:rPr lang="nb-NO" sz="2600" dirty="0" err="1" smtClean="0"/>
              <a:t>work</a:t>
            </a:r>
            <a:r>
              <a:rPr lang="nb-NO" sz="2600" dirty="0" smtClean="0"/>
              <a:t> </a:t>
            </a:r>
            <a:r>
              <a:rPr lang="nb-NO" sz="2600" dirty="0" err="1" smtClean="0"/>
              <a:t>well</a:t>
            </a:r>
            <a:r>
              <a:rPr lang="nb-NO" sz="2600" dirty="0" smtClean="0"/>
              <a:t> </a:t>
            </a:r>
            <a:r>
              <a:rPr lang="nb-NO" sz="2600" dirty="0" err="1" smtClean="0"/>
              <a:t>together</a:t>
            </a:r>
            <a:r>
              <a:rPr lang="nb-NO" sz="2600" dirty="0" smtClean="0"/>
              <a:t>, </a:t>
            </a:r>
            <a:r>
              <a:rPr lang="nb-NO" sz="2600" dirty="0" err="1" smtClean="0"/>
              <a:t>but</a:t>
            </a:r>
            <a:r>
              <a:rPr lang="nb-NO" sz="2600" dirty="0" smtClean="0"/>
              <a:t> a bit </a:t>
            </a:r>
            <a:r>
              <a:rPr lang="nb-NO" sz="2600" dirty="0" err="1" smtClean="0"/>
              <a:t>of</a:t>
            </a:r>
            <a:r>
              <a:rPr lang="nb-NO" sz="2600" dirty="0" smtClean="0"/>
              <a:t> </a:t>
            </a:r>
            <a:r>
              <a:rPr lang="nb-NO" sz="2600" dirty="0" err="1" smtClean="0"/>
              <a:t>convincing</a:t>
            </a:r>
            <a:r>
              <a:rPr lang="nb-NO" sz="2600" dirty="0" smtClean="0"/>
              <a:t> </a:t>
            </a:r>
            <a:r>
              <a:rPr lang="nb-NO" sz="2600" dirty="0" err="1" smtClean="0"/>
              <a:t>might</a:t>
            </a:r>
            <a:r>
              <a:rPr lang="nb-NO" sz="2600" dirty="0" smtClean="0"/>
              <a:t> </a:t>
            </a:r>
            <a:r>
              <a:rPr lang="nb-NO" sz="2600" dirty="0" err="1" smtClean="0"/>
              <a:t>help</a:t>
            </a:r>
            <a:endParaRPr lang="nb-NO" sz="2600" dirty="0" smtClean="0"/>
          </a:p>
          <a:p>
            <a:r>
              <a:rPr lang="nb-NO" sz="2600" b="1" dirty="0" smtClean="0">
                <a:solidFill>
                  <a:srgbClr val="C00000"/>
                </a:solidFill>
              </a:rPr>
              <a:t>If </a:t>
            </a:r>
            <a:r>
              <a:rPr lang="nb-NO" sz="2600" b="1" dirty="0" err="1" smtClean="0">
                <a:solidFill>
                  <a:srgbClr val="C00000"/>
                </a:solidFill>
              </a:rPr>
              <a:t>your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results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look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weird</a:t>
            </a:r>
            <a:r>
              <a:rPr lang="nb-NO" sz="2600" b="1" dirty="0" smtClean="0">
                <a:solidFill>
                  <a:srgbClr val="C00000"/>
                </a:solidFill>
              </a:rPr>
              <a:t> or </a:t>
            </a:r>
            <a:r>
              <a:rPr lang="nb-NO" sz="2600" b="1" dirty="0" err="1" smtClean="0">
                <a:solidFill>
                  <a:srgbClr val="C00000"/>
                </a:solidFill>
              </a:rPr>
              <a:t>disagree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with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other</a:t>
            </a:r>
            <a:r>
              <a:rPr lang="nb-NO" sz="2600" b="1" dirty="0" smtClean="0">
                <a:solidFill>
                  <a:srgbClr val="C00000"/>
                </a:solidFill>
              </a:rPr>
              <a:t> part </a:t>
            </a:r>
            <a:r>
              <a:rPr lang="nb-NO" sz="2600" b="1" dirty="0" err="1" smtClean="0">
                <a:solidFill>
                  <a:srgbClr val="C00000"/>
                </a:solidFill>
              </a:rPr>
              <a:t>of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your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work</a:t>
            </a:r>
            <a:r>
              <a:rPr lang="nb-NO" sz="2600" b="1" dirty="0" smtClean="0">
                <a:solidFill>
                  <a:srgbClr val="C00000"/>
                </a:solidFill>
              </a:rPr>
              <a:t>, </a:t>
            </a:r>
            <a:r>
              <a:rPr lang="nb-NO" sz="2600" b="1" dirty="0" err="1" smtClean="0">
                <a:solidFill>
                  <a:srgbClr val="C00000"/>
                </a:solidFill>
              </a:rPr>
              <a:t>don’t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brush</a:t>
            </a:r>
            <a:r>
              <a:rPr lang="nb-NO" sz="2600" b="1" dirty="0" smtClean="0">
                <a:solidFill>
                  <a:srgbClr val="C00000"/>
                </a:solidFill>
              </a:rPr>
              <a:t> it </a:t>
            </a:r>
            <a:r>
              <a:rPr lang="nb-NO" sz="2600" b="1" dirty="0" err="1" smtClean="0">
                <a:solidFill>
                  <a:srgbClr val="C00000"/>
                </a:solidFill>
              </a:rPr>
              <a:t>off</a:t>
            </a:r>
            <a:r>
              <a:rPr lang="nb-NO" sz="2600" b="1" dirty="0" smtClean="0">
                <a:solidFill>
                  <a:srgbClr val="C00000"/>
                </a:solidFill>
              </a:rPr>
              <a:t>, </a:t>
            </a:r>
            <a:r>
              <a:rPr lang="nb-NO" sz="2600" b="1" dirty="0" err="1" smtClean="0">
                <a:solidFill>
                  <a:srgbClr val="C00000"/>
                </a:solidFill>
              </a:rPr>
              <a:t>figure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out</a:t>
            </a:r>
            <a:r>
              <a:rPr lang="nb-NO" sz="2600" b="1" dirty="0" smtClean="0">
                <a:solidFill>
                  <a:srgbClr val="C00000"/>
                </a:solidFill>
              </a:rPr>
              <a:t> </a:t>
            </a:r>
            <a:r>
              <a:rPr lang="nb-NO" sz="2600" b="1" dirty="0" err="1" smtClean="0">
                <a:solidFill>
                  <a:srgbClr val="C00000"/>
                </a:solidFill>
              </a:rPr>
              <a:t>what’s</a:t>
            </a:r>
            <a:r>
              <a:rPr lang="nb-NO" sz="2600" b="1" dirty="0" smtClean="0">
                <a:solidFill>
                  <a:srgbClr val="C00000"/>
                </a:solidFill>
              </a:rPr>
              <a:t> up!</a:t>
            </a:r>
          </a:p>
          <a:p>
            <a:endParaRPr lang="nb-NO" sz="2600" b="1" dirty="0">
              <a:solidFill>
                <a:srgbClr val="C00000"/>
              </a:solidFill>
            </a:endParaRPr>
          </a:p>
          <a:p>
            <a:r>
              <a:rPr lang="nb-NO" sz="3600" b="1" dirty="0" err="1" smtClean="0">
                <a:solidFill>
                  <a:srgbClr val="C00000"/>
                </a:solidFill>
              </a:rPr>
              <a:t>Thank</a:t>
            </a:r>
            <a:r>
              <a:rPr lang="nb-NO" sz="3600" b="1" dirty="0" smtClean="0">
                <a:solidFill>
                  <a:srgbClr val="C00000"/>
                </a:solidFill>
              </a:rPr>
              <a:t> </a:t>
            </a:r>
            <a:r>
              <a:rPr lang="nb-NO" sz="3600" b="1" dirty="0" err="1" smtClean="0">
                <a:solidFill>
                  <a:srgbClr val="C00000"/>
                </a:solidFill>
              </a:rPr>
              <a:t>you</a:t>
            </a:r>
            <a:r>
              <a:rPr lang="nb-NO" sz="3600" b="1" dirty="0" smtClean="0">
                <a:solidFill>
                  <a:srgbClr val="C00000"/>
                </a:solidFill>
              </a:rPr>
              <a:t> for </a:t>
            </a:r>
            <a:r>
              <a:rPr lang="nb-NO" sz="3600" b="1" dirty="0" err="1" smtClean="0">
                <a:solidFill>
                  <a:srgbClr val="C00000"/>
                </a:solidFill>
              </a:rPr>
              <a:t>coming</a:t>
            </a:r>
            <a:r>
              <a:rPr lang="nb-NO" sz="3600" b="1" dirty="0" smtClean="0">
                <a:solidFill>
                  <a:srgbClr val="C00000"/>
                </a:solidFill>
              </a:rPr>
              <a:t> to my </a:t>
            </a:r>
            <a:r>
              <a:rPr lang="nb-NO" sz="3600" b="1" dirty="0" err="1" smtClean="0">
                <a:solidFill>
                  <a:srgbClr val="C00000"/>
                </a:solidFill>
              </a:rPr>
              <a:t>TedTalk</a:t>
            </a:r>
            <a:r>
              <a:rPr lang="nb-NO" sz="3600" b="1" dirty="0" smtClean="0">
                <a:solidFill>
                  <a:srgbClr val="C00000"/>
                </a:solidFill>
              </a:rPr>
              <a:t>!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1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The data processing pipeline – in theory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126272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874000" y="2147303"/>
            <a:ext cx="1640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Really</a:t>
            </a:r>
            <a:r>
              <a:rPr lang="nb-NO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43773" y="2547271"/>
            <a:ext cx="2837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Coherent</a:t>
            </a:r>
            <a:r>
              <a:rPr lang="nb-NO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99260" y="1888837"/>
            <a:ext cx="2641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Surprising?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14114" y="5489848"/>
            <a:ext cx="251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</a:t>
            </a:r>
            <a:r>
              <a:rPr lang="nb-NO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2571" y="5058501"/>
            <a:ext cx="230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so?</a:t>
            </a:r>
            <a:endParaRPr 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53713" y="3642412"/>
            <a:ext cx="1654629" cy="784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Validating results – difference from expectations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221589"/>
              </p:ext>
            </p:extLst>
          </p:nvPr>
        </p:nvGraphicFramePr>
        <p:xfrm>
          <a:off x="581025" y="2181225"/>
          <a:ext cx="11029950" cy="4277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006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Validating results – using ground truth</a:t>
            </a:r>
            <a:endParaRPr lang="en-GB" noProof="0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8836405"/>
              </p:ext>
            </p:extLst>
          </p:nvPr>
        </p:nvGraphicFramePr>
        <p:xfrm>
          <a:off x="581192" y="1657898"/>
          <a:ext cx="11029950" cy="298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8803823" y="4133667"/>
            <a:ext cx="448126" cy="509864"/>
            <a:chOff x="2256350" y="687975"/>
            <a:chExt cx="448126" cy="509864"/>
          </a:xfrm>
        </p:grpSpPr>
        <p:sp>
          <p:nvSpPr>
            <p:cNvPr id="10" name="Right Arrow 9"/>
            <p:cNvSpPr/>
            <p:nvPr/>
          </p:nvSpPr>
          <p:spPr>
            <a:xfrm rot="20827964">
              <a:off x="2256350" y="687975"/>
              <a:ext cx="448126" cy="50986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ight Arrow 4"/>
            <p:cNvSpPr txBox="1"/>
            <p:nvPr/>
          </p:nvSpPr>
          <p:spPr>
            <a:xfrm rot="20827964">
              <a:off x="2258038" y="804917"/>
              <a:ext cx="313688" cy="30591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800" kern="12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8686" y="4090171"/>
            <a:ext cx="8586700" cy="1938992"/>
          </a:xfrm>
          <a:prstGeom prst="rect">
            <a:avLst/>
          </a:prstGeom>
          <a:effectLst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 err="1"/>
              <a:t>Validation</a:t>
            </a:r>
            <a:r>
              <a:rPr lang="nb-NO" sz="2400" dirty="0"/>
              <a:t> </a:t>
            </a:r>
            <a:r>
              <a:rPr lang="nb-NO" sz="2400" dirty="0" smtClean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On </a:t>
            </a:r>
            <a:r>
              <a:rPr lang="nb-NO" sz="2400" dirty="0" err="1"/>
              <a:t>some</a:t>
            </a:r>
            <a:r>
              <a:rPr lang="nb-NO" sz="2400" dirty="0"/>
              <a:t> </a:t>
            </a:r>
            <a:r>
              <a:rPr lang="nb-NO" sz="2400" dirty="0" err="1"/>
              <a:t>limited</a:t>
            </a:r>
            <a:r>
              <a:rPr lang="nb-NO" sz="2400" dirty="0"/>
              <a:t> sample </a:t>
            </a:r>
            <a:r>
              <a:rPr lang="nb-NO" sz="2400" dirty="0" err="1" smtClean="0"/>
              <a:t>points</a:t>
            </a:r>
            <a:endParaRPr lang="nb-N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From </a:t>
            </a:r>
            <a:r>
              <a:rPr lang="nb-NO" sz="2400" dirty="0" err="1"/>
              <a:t>another</a:t>
            </a:r>
            <a:r>
              <a:rPr lang="nb-NO" sz="2400" dirty="0"/>
              <a:t> </a:t>
            </a:r>
            <a:r>
              <a:rPr lang="nb-NO" sz="2400" dirty="0" err="1"/>
              <a:t>point</a:t>
            </a:r>
            <a:r>
              <a:rPr lang="nb-NO" sz="2400" dirty="0"/>
              <a:t> in time (</a:t>
            </a:r>
            <a:r>
              <a:rPr lang="nb-NO" sz="2400" dirty="0" err="1"/>
              <a:t>expected</a:t>
            </a:r>
            <a:r>
              <a:rPr lang="nb-NO" sz="2400" dirty="0"/>
              <a:t> </a:t>
            </a:r>
            <a:r>
              <a:rPr lang="nb-NO" sz="2400" dirty="0" err="1"/>
              <a:t>constistency</a:t>
            </a:r>
            <a:r>
              <a:rPr lang="nb-NO" sz="2400" dirty="0"/>
              <a:t> </a:t>
            </a:r>
            <a:r>
              <a:rPr lang="nb-NO" sz="2400" dirty="0" err="1"/>
              <a:t>through</a:t>
            </a:r>
            <a:r>
              <a:rPr lang="nb-NO" sz="2400" dirty="0"/>
              <a:t> time</a:t>
            </a:r>
            <a:r>
              <a:rPr lang="nb-NO" sz="24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From </a:t>
            </a:r>
            <a:r>
              <a:rPr lang="nb-NO" sz="2400" dirty="0" err="1"/>
              <a:t>another</a:t>
            </a:r>
            <a:r>
              <a:rPr lang="nb-NO" sz="2400" dirty="0"/>
              <a:t> location (</a:t>
            </a:r>
            <a:r>
              <a:rPr lang="nb-NO" sz="2400" dirty="0" err="1"/>
              <a:t>expected</a:t>
            </a:r>
            <a:r>
              <a:rPr lang="nb-NO" sz="2400" dirty="0"/>
              <a:t> </a:t>
            </a:r>
            <a:r>
              <a:rPr lang="nb-NO" sz="2400" dirty="0" err="1"/>
              <a:t>statistical</a:t>
            </a:r>
            <a:r>
              <a:rPr lang="nb-NO" sz="2400" dirty="0"/>
              <a:t> </a:t>
            </a:r>
            <a:r>
              <a:rPr lang="nb-NO" sz="2400" dirty="0" err="1"/>
              <a:t>similarity</a:t>
            </a:r>
            <a:r>
              <a:rPr lang="nb-NO" sz="2400" dirty="0"/>
              <a:t>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20374137">
            <a:off x="8771988" y="3572921"/>
            <a:ext cx="3359139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Coherent</a:t>
            </a:r>
            <a:r>
              <a:rPr lang="nb-NO" sz="2800" dirty="0" smtClean="0">
                <a:solidFill>
                  <a:srgbClr val="FF0000"/>
                </a:solidFill>
              </a:rPr>
              <a:t> is not </a:t>
            </a:r>
            <a:r>
              <a:rPr lang="nb-NO" sz="2800" dirty="0" err="1" smtClean="0">
                <a:solidFill>
                  <a:srgbClr val="FF0000"/>
                </a:solidFill>
              </a:rPr>
              <a:t>necessarilly</a:t>
            </a:r>
            <a:r>
              <a:rPr lang="nb-NO" sz="2800" dirty="0" smtClean="0">
                <a:solidFill>
                  <a:srgbClr val="FF0000"/>
                </a:solidFill>
              </a:rPr>
              <a:t> </a:t>
            </a:r>
            <a:r>
              <a:rPr lang="nb-NO" sz="2800" dirty="0" err="1" smtClean="0">
                <a:solidFill>
                  <a:srgbClr val="FF0000"/>
                </a:solidFill>
              </a:rPr>
              <a:t>identical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00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Validating results – through another data source</a:t>
            </a:r>
            <a:endParaRPr lang="en-GB" noProof="0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140551"/>
              </p:ext>
            </p:extLst>
          </p:nvPr>
        </p:nvGraphicFramePr>
        <p:xfrm>
          <a:off x="581192" y="1657898"/>
          <a:ext cx="11029950" cy="298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985437"/>
              </p:ext>
            </p:extLst>
          </p:nvPr>
        </p:nvGraphicFramePr>
        <p:xfrm>
          <a:off x="581192" y="3246637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/>
          <p:cNvSpPr txBox="1"/>
          <p:nvPr/>
        </p:nvSpPr>
        <p:spPr>
          <a:xfrm rot="20374137">
            <a:off x="346348" y="3547798"/>
            <a:ext cx="2753162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FF0000"/>
                </a:solidFill>
              </a:rPr>
              <a:t>Different types</a:t>
            </a:r>
          </a:p>
          <a:p>
            <a:pPr algn="ctr"/>
            <a:r>
              <a:rPr lang="nb-NO" sz="2800" dirty="0">
                <a:solidFill>
                  <a:srgbClr val="FF0000"/>
                </a:solidFill>
              </a:rPr>
              <a:t>D</a:t>
            </a:r>
            <a:r>
              <a:rPr lang="nb-NO" sz="2800" dirty="0" smtClean="0">
                <a:solidFill>
                  <a:srgbClr val="FF0000"/>
                </a:solidFill>
              </a:rPr>
              <a:t>ifferent </a:t>
            </a:r>
            <a:r>
              <a:rPr lang="nb-NO" sz="2800" dirty="0" err="1" smtClean="0">
                <a:solidFill>
                  <a:srgbClr val="FF0000"/>
                </a:solidFill>
              </a:rPr>
              <a:t>sources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374137">
            <a:off x="8771988" y="3442031"/>
            <a:ext cx="3359139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Coherent</a:t>
            </a:r>
            <a:r>
              <a:rPr lang="nb-NO" sz="2800" dirty="0" smtClean="0">
                <a:solidFill>
                  <a:srgbClr val="FF0000"/>
                </a:solidFill>
              </a:rPr>
              <a:t> is not </a:t>
            </a:r>
            <a:r>
              <a:rPr lang="nb-NO" sz="2800" dirty="0" err="1" smtClean="0">
                <a:solidFill>
                  <a:srgbClr val="FF0000"/>
                </a:solidFill>
              </a:rPr>
              <a:t>necessarilly</a:t>
            </a:r>
            <a:r>
              <a:rPr lang="nb-NO" sz="2800" dirty="0" smtClean="0">
                <a:solidFill>
                  <a:srgbClr val="FF0000"/>
                </a:solidFill>
              </a:rPr>
              <a:t> </a:t>
            </a:r>
            <a:r>
              <a:rPr lang="nb-NO" sz="2800" dirty="0" err="1" smtClean="0">
                <a:solidFill>
                  <a:srgbClr val="FF0000"/>
                </a:solidFill>
              </a:rPr>
              <a:t>identical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189894" cy="1013800"/>
          </a:xfrm>
        </p:spPr>
        <p:txBody>
          <a:bodyPr/>
          <a:lstStyle/>
          <a:p>
            <a:r>
              <a:rPr lang="en-GB" noProof="0" dirty="0" smtClean="0"/>
              <a:t>Validating results – through another processing method</a:t>
            </a:r>
            <a:endParaRPr lang="en-GB" noProof="0" dirty="0"/>
          </a:p>
        </p:txBody>
      </p:sp>
      <p:graphicFrame>
        <p:nvGraphicFramePr>
          <p:cNvPr id="7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44545"/>
              </p:ext>
            </p:extLst>
          </p:nvPr>
        </p:nvGraphicFramePr>
        <p:xfrm>
          <a:off x="581192" y="1367612"/>
          <a:ext cx="11029950" cy="3697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859070"/>
              </p:ext>
            </p:extLst>
          </p:nvPr>
        </p:nvGraphicFramePr>
        <p:xfrm>
          <a:off x="581192" y="3246637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 rot="20374137">
            <a:off x="3051458" y="3672678"/>
            <a:ext cx="2971647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800" dirty="0" smtClean="0">
                <a:solidFill>
                  <a:srgbClr val="FF0000"/>
                </a:solidFill>
              </a:rPr>
              <a:t>Different </a:t>
            </a:r>
            <a:r>
              <a:rPr lang="nb-NO" sz="2800" dirty="0" err="1" smtClean="0">
                <a:solidFill>
                  <a:srgbClr val="FF0000"/>
                </a:solidFill>
              </a:rPr>
              <a:t>methods</a:t>
            </a:r>
            <a:endParaRPr lang="nb-NO" sz="2800" dirty="0" smtClean="0">
              <a:solidFill>
                <a:srgbClr val="FF0000"/>
              </a:solidFill>
            </a:endParaRPr>
          </a:p>
          <a:p>
            <a:pPr algn="ctr"/>
            <a:r>
              <a:rPr lang="nb-NO" sz="2800" dirty="0">
                <a:solidFill>
                  <a:srgbClr val="FF0000"/>
                </a:solidFill>
              </a:rPr>
              <a:t>D</a:t>
            </a:r>
            <a:r>
              <a:rPr lang="nb-NO" sz="2800" dirty="0" smtClean="0">
                <a:solidFill>
                  <a:srgbClr val="FF0000"/>
                </a:solidFill>
              </a:rPr>
              <a:t>ifferent </a:t>
            </a:r>
            <a:r>
              <a:rPr lang="nb-NO" sz="2800" dirty="0" err="1" smtClean="0">
                <a:solidFill>
                  <a:srgbClr val="FF0000"/>
                </a:solidFill>
              </a:rPr>
              <a:t>software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374137">
            <a:off x="8771988" y="3555084"/>
            <a:ext cx="3359139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Coherent</a:t>
            </a:r>
            <a:r>
              <a:rPr lang="nb-NO" sz="2800" dirty="0" smtClean="0">
                <a:solidFill>
                  <a:srgbClr val="FF0000"/>
                </a:solidFill>
              </a:rPr>
              <a:t> is not </a:t>
            </a:r>
            <a:r>
              <a:rPr lang="nb-NO" sz="2800" dirty="0" err="1" smtClean="0">
                <a:solidFill>
                  <a:srgbClr val="FF0000"/>
                </a:solidFill>
              </a:rPr>
              <a:t>necessarilly</a:t>
            </a:r>
            <a:r>
              <a:rPr lang="nb-NO" sz="2800" dirty="0" smtClean="0">
                <a:solidFill>
                  <a:srgbClr val="FF0000"/>
                </a:solidFill>
              </a:rPr>
              <a:t> </a:t>
            </a:r>
            <a:r>
              <a:rPr lang="nb-NO" sz="2800" dirty="0" err="1" smtClean="0">
                <a:solidFill>
                  <a:srgbClr val="FF0000"/>
                </a:solidFill>
              </a:rPr>
              <a:t>identical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 smtClean="0"/>
              <a:t>What if the results aren’t convincing?</a:t>
            </a:r>
            <a:endParaRPr lang="en-GB" noProof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7090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6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5921</TotalTime>
  <Words>1005</Words>
  <Application>Microsoft Office PowerPoint</Application>
  <PresentationFormat>Widescreen</PresentationFormat>
  <Paragraphs>164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Gill Sans MT</vt:lpstr>
      <vt:lpstr>Wingdings</vt:lpstr>
      <vt:lpstr>Wingdings 2</vt:lpstr>
      <vt:lpstr>Dividend</vt:lpstr>
      <vt:lpstr>Data processing, Data quality and copyright</vt:lpstr>
      <vt:lpstr>The data processing pipeline</vt:lpstr>
      <vt:lpstr>The data processing pipeline – in theory</vt:lpstr>
      <vt:lpstr>The data processing pipeline – in theory</vt:lpstr>
      <vt:lpstr>Validating results – difference from expectations</vt:lpstr>
      <vt:lpstr>Validating results – using ground truth</vt:lpstr>
      <vt:lpstr>Validating results – through another data source</vt:lpstr>
      <vt:lpstr>Validating results – through another processing method</vt:lpstr>
      <vt:lpstr>What if the results aren’t convincing?</vt:lpstr>
      <vt:lpstr>The data processing pipeline – good Processing</vt:lpstr>
      <vt:lpstr>The data processing pipeline – good input?</vt:lpstr>
      <vt:lpstr>Scenarios with bad data</vt:lpstr>
      <vt:lpstr>An example – topo data in tromsø to dem</vt:lpstr>
      <vt:lpstr>TIN to Raster seems looks reasonable, but let’s  validate</vt:lpstr>
      <vt:lpstr>Topo to raster is…weird</vt:lpstr>
      <vt:lpstr>What’s That????</vt:lpstr>
      <vt:lpstr>Data is from a trustworthy source</vt:lpstr>
      <vt:lpstr>Figuring out the issue</vt:lpstr>
      <vt:lpstr>Single arc streams?</vt:lpstr>
      <vt:lpstr>Oriented to point downstream?</vt:lpstr>
      <vt:lpstr>Oriented to point downstream?</vt:lpstr>
      <vt:lpstr>Solving the issue</vt:lpstr>
      <vt:lpstr>Re-running the tool on cleaned data  Success!!! </vt:lpstr>
      <vt:lpstr>Well…</vt:lpstr>
      <vt:lpstr>Another location</vt:lpstr>
      <vt:lpstr>Try another data source</vt:lpstr>
      <vt:lpstr>Data is from a trustworthy source…but</vt:lpstr>
      <vt:lpstr>A few notes on copyright and licenses</vt:lpstr>
      <vt:lpstr>FAIR data</vt:lpstr>
      <vt:lpstr>Distribution – license </vt:lpstr>
      <vt:lpstr>Distribution – license </vt:lpstr>
      <vt:lpstr>FAIR data</vt:lpstr>
      <vt:lpstr>Distribution</vt:lpstr>
      <vt:lpstr>License</vt:lpstr>
      <vt:lpstr>Conclusion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and Data quality</dc:title>
  <dc:creator>Luc Girod</dc:creator>
  <cp:lastModifiedBy>Luc Girod</cp:lastModifiedBy>
  <cp:revision>26</cp:revision>
  <dcterms:created xsi:type="dcterms:W3CDTF">2025-03-06T10:37:25Z</dcterms:created>
  <dcterms:modified xsi:type="dcterms:W3CDTF">2025-03-10T13:18:32Z</dcterms:modified>
</cp:coreProperties>
</file>